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61" r:id="rId4"/>
    <p:sldId id="262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2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C49C-E963-5044-AFD7-35E1B1CBADA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06BB-5E8B-454D-811D-C77189FE54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CDD-C0CF-4243-BEB2-64D19DC5F44E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NARANJA SI2019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93"/>
            <a:ext cx="9144000" cy="3673614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0" y="3521104"/>
            <a:ext cx="3354740" cy="125635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37" y="4135750"/>
            <a:ext cx="1289286" cy="508885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98" y="4135750"/>
            <a:ext cx="1290994" cy="508885"/>
          </a:xfrm>
          <a:prstGeom prst="rect">
            <a:avLst/>
          </a:prstGeom>
        </p:spPr>
      </p:pic>
      <p:pic>
        <p:nvPicPr>
          <p:cNvPr id="2" name="Picture 1" descr="LOGO FONDO COLOR SI2019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-80402"/>
            <a:ext cx="6649530" cy="3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758970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spc="300" dirty="0">
                <a:solidFill>
                  <a:srgbClr val="FF6600"/>
                </a:solidFill>
              </a:rPr>
              <a:t>LAS MUJERES EN LA INGENIERÍA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4233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POCO DE ESTADÍSTICAS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6BDAA3-4F9F-4E03-AD0A-EB6093756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1460" y="1927136"/>
            <a:ext cx="3226053" cy="2783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058B0-917F-4637-8DD0-D852809E9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291" y="2508455"/>
            <a:ext cx="4458322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758970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spc="300" dirty="0">
                <a:solidFill>
                  <a:srgbClr val="FF6600"/>
                </a:solidFill>
              </a:rPr>
              <a:t>LAS MUJERES EN LA INGENIERÍA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5015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DESAFIOS ACTUALES Y FUTUROS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0536D-5C88-46CD-9392-01A195033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938" y="2093799"/>
            <a:ext cx="2568690" cy="2931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E63DE-00FC-4C60-990F-A5D4D8237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024" y="1927136"/>
            <a:ext cx="1890837" cy="29129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E9A47E-9F1C-4CC1-B1BA-1A954687109A}"/>
              </a:ext>
            </a:extLst>
          </p:cNvPr>
          <p:cNvSpPr txBox="1"/>
          <p:nvPr/>
        </p:nvSpPr>
        <p:spPr>
          <a:xfrm>
            <a:off x="4076944" y="3399142"/>
            <a:ext cx="88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Ó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287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301990"/>
            <a:ext cx="758970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spc="300" dirty="0">
                <a:solidFill>
                  <a:srgbClr val="FF6600"/>
                </a:solidFill>
              </a:rPr>
              <a:t>LAS MUJERES EN LA INGENIERÍA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3F6002-EBC0-4A5E-9C55-9495B850B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96" y="2951539"/>
            <a:ext cx="2670197" cy="19253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924534-2E1F-40C0-ABF5-67372706B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788" y="2147974"/>
            <a:ext cx="4486275" cy="723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7BFA2A4-250D-40E8-871E-0B3B4CA8FC9F}"/>
              </a:ext>
            </a:extLst>
          </p:cNvPr>
          <p:cNvSpPr txBox="1"/>
          <p:nvPr/>
        </p:nvSpPr>
        <p:spPr>
          <a:xfrm>
            <a:off x="172059" y="1852865"/>
            <a:ext cx="3289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PUEDE CAMBIAR?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855F9-BFD2-4CF0-A373-0B5C5A1C03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003" y="2678617"/>
            <a:ext cx="5242983" cy="1294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A53938-CCE8-4F53-AA56-F50E06B3E0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060" y="3747342"/>
            <a:ext cx="2670197" cy="13324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2D4642-631C-48FB-9802-4233572C7F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8261" y="2236045"/>
            <a:ext cx="2041451" cy="10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24" y="1677823"/>
            <a:ext cx="5077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300" dirty="0">
                <a:solidFill>
                  <a:srgbClr val="FFFFFF"/>
                </a:solidFill>
                <a:latin typeface="Calibri BOLD"/>
                <a:cs typeface="Calibri BOLD"/>
              </a:rPr>
              <a:t>GRACIAS!</a:t>
            </a:r>
          </a:p>
        </p:txBody>
      </p:sp>
      <p:pic>
        <p:nvPicPr>
          <p:cNvPr id="11" name="Picture 10" descr="LOGO FONDO COLOR SI2019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37" y="2042848"/>
            <a:ext cx="1898142" cy="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</Words>
  <Application>Microsoft Office PowerPoint</Application>
  <PresentationFormat>Presentación en pantalla (16:9)</PresentationFormat>
  <Paragraphs>11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Verónica</cp:lastModifiedBy>
  <cp:revision>19</cp:revision>
  <dcterms:created xsi:type="dcterms:W3CDTF">2019-04-23T13:51:10Z</dcterms:created>
  <dcterms:modified xsi:type="dcterms:W3CDTF">2019-05-29T11:06:38Z</dcterms:modified>
</cp:coreProperties>
</file>