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57" r:id="rId5"/>
    <p:sldId id="258" r:id="rId6"/>
    <p:sldId id="259" r:id="rId7"/>
    <p:sldId id="262" r:id="rId8"/>
    <p:sldId id="260" r:id="rId9"/>
    <p:sldId id="264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24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867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340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525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825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174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048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352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352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567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553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844C8-1418-4D16-8DA2-A8958198DA73}" type="datetimeFigureOut">
              <a:rPr lang="es-AR" smtClean="0"/>
              <a:t>31/5/2019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E53C-30B7-4F1A-BA0E-FDF823DAE6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45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NARANJA SI2019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957"/>
            <a:ext cx="9144000" cy="3673614"/>
          </a:xfrm>
          <a:prstGeom prst="rect">
            <a:avLst/>
          </a:prstGeom>
        </p:spPr>
      </p:pic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80" y="4378354"/>
            <a:ext cx="3354740" cy="125635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37" y="4993001"/>
            <a:ext cx="1289286" cy="508885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98" y="4993001"/>
            <a:ext cx="1290994" cy="508885"/>
          </a:xfrm>
          <a:prstGeom prst="rect">
            <a:avLst/>
          </a:prstGeom>
        </p:spPr>
      </p:pic>
      <p:pic>
        <p:nvPicPr>
          <p:cNvPr id="2" name="Picture 1" descr="LOGO FONDO COLOR SI2019-1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09" y="776848"/>
            <a:ext cx="6649530" cy="32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221429"/>
            <a:ext cx="7772400" cy="1470025"/>
          </a:xfrm>
        </p:spPr>
        <p:txBody>
          <a:bodyPr/>
          <a:lstStyle/>
          <a:p>
            <a:r>
              <a:rPr lang="es-AR" dirty="0"/>
              <a:t>Acuerdo de París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16288" y="2656717"/>
            <a:ext cx="6400800" cy="2952328"/>
          </a:xfrm>
        </p:spPr>
        <p:txBody>
          <a:bodyPr/>
          <a:lstStyle/>
          <a:p>
            <a:pPr algn="l"/>
            <a:r>
              <a:rPr lang="es-AR" dirty="0"/>
              <a:t>El mejor producto posible luego de: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dirty="0"/>
              <a:t>Limitada aceptación Protocolo de Kioto (1997).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dirty="0"/>
              <a:t>Fracaso de extensión de Kioto (2009).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732240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00B050"/>
                </a:solidFill>
              </a:rPr>
              <a:t>@</a:t>
            </a:r>
            <a:r>
              <a:rPr lang="es-AR" b="1" dirty="0" err="1">
                <a:solidFill>
                  <a:srgbClr val="00B050"/>
                </a:solidFill>
              </a:rPr>
              <a:t>Calivillalonga</a:t>
            </a:r>
            <a:endParaRPr lang="es-AR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4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1376" y="2618162"/>
            <a:ext cx="6400800" cy="2952328"/>
          </a:xfrm>
        </p:spPr>
        <p:txBody>
          <a:bodyPr>
            <a:normAutofit/>
          </a:bodyPr>
          <a:lstStyle/>
          <a:p>
            <a:pPr algn="l"/>
            <a:r>
              <a:rPr lang="es-AR" dirty="0"/>
              <a:t>El mejor producto posible luego de: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dirty="0"/>
              <a:t>Objetivo Climático: 1,5°C – 2°C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AR" dirty="0"/>
              <a:t>NDC (</a:t>
            </a:r>
            <a:r>
              <a:rPr lang="es-AR" dirty="0" err="1"/>
              <a:t>Nationally</a:t>
            </a:r>
            <a:r>
              <a:rPr lang="es-AR" dirty="0"/>
              <a:t> </a:t>
            </a:r>
            <a:r>
              <a:rPr lang="es-AR" dirty="0" err="1"/>
              <a:t>Determined</a:t>
            </a:r>
            <a:r>
              <a:rPr lang="es-AR" dirty="0"/>
              <a:t> </a:t>
            </a:r>
            <a:r>
              <a:rPr lang="es-AR" dirty="0" err="1"/>
              <a:t>Contribution</a:t>
            </a:r>
            <a:r>
              <a:rPr lang="es-AR" dirty="0"/>
              <a:t>)</a:t>
            </a:r>
          </a:p>
          <a:p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6732240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00B050"/>
                </a:solidFill>
              </a:rPr>
              <a:t>@</a:t>
            </a:r>
            <a:r>
              <a:rPr lang="es-AR" b="1" dirty="0" err="1">
                <a:solidFill>
                  <a:srgbClr val="00B050"/>
                </a:solidFill>
              </a:rPr>
              <a:t>Calivillalonga</a:t>
            </a:r>
            <a:endParaRPr lang="es-AR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6" name="Picture 5" descr="LOGO FIUBA SI2019-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7" name="Picture 6" descr="LOGO CAI SI2019-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8" name="Picture 7" descr="LOGO SI2019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611560" y="122142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/>
              <a:t>Acuerdo de París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8960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t="16182" r="25663" b="6311"/>
          <a:stretch/>
        </p:blipFill>
        <p:spPr bwMode="auto">
          <a:xfrm>
            <a:off x="-36512" y="44624"/>
            <a:ext cx="7848872" cy="68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3779912" y="11247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3779912" y="14127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3779912" y="16288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8 Conector recto"/>
          <p:cNvCxnSpPr/>
          <p:nvPr/>
        </p:nvCxnSpPr>
        <p:spPr>
          <a:xfrm>
            <a:off x="5436096" y="1196752"/>
            <a:ext cx="370790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652120" y="2780928"/>
            <a:ext cx="24837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732240" y="4149080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arriba y abajo"/>
          <p:cNvSpPr/>
          <p:nvPr/>
        </p:nvSpPr>
        <p:spPr>
          <a:xfrm>
            <a:off x="7524328" y="1268759"/>
            <a:ext cx="360040" cy="151216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lecha arriba y abajo"/>
          <p:cNvSpPr/>
          <p:nvPr/>
        </p:nvSpPr>
        <p:spPr>
          <a:xfrm>
            <a:off x="8388424" y="1268760"/>
            <a:ext cx="288032" cy="28803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7038020" y="1556792"/>
            <a:ext cx="70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FF0000"/>
                </a:solidFill>
              </a:rPr>
              <a:t>18</a:t>
            </a:r>
          </a:p>
          <a:p>
            <a:r>
              <a:rPr lang="es-AR" sz="1100" b="1" dirty="0">
                <a:solidFill>
                  <a:srgbClr val="FF0000"/>
                </a:solidFill>
              </a:rPr>
              <a:t>GtCO2e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884368" y="1556792"/>
            <a:ext cx="70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rgbClr val="FF0000"/>
                </a:solidFill>
              </a:rPr>
              <a:t>35</a:t>
            </a:r>
          </a:p>
          <a:p>
            <a:r>
              <a:rPr lang="es-AR" sz="1050" b="1" dirty="0">
                <a:solidFill>
                  <a:srgbClr val="FF0000"/>
                </a:solidFill>
              </a:rPr>
              <a:t>GtCO2e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957138" y="620688"/>
            <a:ext cx="783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00"/>
                </a:solidFill>
              </a:rPr>
              <a:t>2°C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965250" y="620688"/>
            <a:ext cx="107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00"/>
                </a:solidFill>
              </a:rPr>
              <a:t>1,5°C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732240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00B050"/>
                </a:solidFill>
              </a:rPr>
              <a:t>@</a:t>
            </a:r>
            <a:r>
              <a:rPr lang="es-AR" b="1" dirty="0" err="1">
                <a:solidFill>
                  <a:srgbClr val="00B050"/>
                </a:solidFill>
              </a:rPr>
              <a:t>Calivillalonga</a:t>
            </a:r>
            <a:endParaRPr lang="es-AR" b="1" dirty="0">
              <a:solidFill>
                <a:srgbClr val="00B05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530120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Emissions</a:t>
            </a:r>
            <a:r>
              <a:rPr lang="es-AR" b="1" dirty="0"/>
              <a:t> Gap </a:t>
            </a:r>
            <a:r>
              <a:rPr lang="es-AR" b="1" dirty="0" err="1"/>
              <a:t>Report</a:t>
            </a:r>
            <a:r>
              <a:rPr lang="es-AR" b="1" dirty="0"/>
              <a:t> 2018</a:t>
            </a:r>
          </a:p>
          <a:p>
            <a:r>
              <a:rPr lang="es-AR" i="1" dirty="0"/>
              <a:t>UN </a:t>
            </a:r>
            <a:r>
              <a:rPr lang="es-AR" i="1" dirty="0" err="1"/>
              <a:t>environment</a:t>
            </a:r>
            <a:endParaRPr lang="es-AR" i="1" dirty="0"/>
          </a:p>
          <a:p>
            <a:r>
              <a:rPr lang="es-AR" i="1" dirty="0"/>
              <a:t>Nov.2018</a:t>
            </a:r>
          </a:p>
        </p:txBody>
      </p:sp>
    </p:spTree>
    <p:extLst>
      <p:ext uri="{BB962C8B-B14F-4D97-AF65-F5344CB8AC3E}">
        <p14:creationId xmlns:p14="http://schemas.microsoft.com/office/powerpoint/2010/main" val="20814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83897"/>
              </p:ext>
            </p:extLst>
          </p:nvPr>
        </p:nvGraphicFramePr>
        <p:xfrm>
          <a:off x="1475656" y="1611957"/>
          <a:ext cx="6192688" cy="23762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89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fontAlgn="t"/>
                      <a:r>
                        <a:rPr lang="es-AR" sz="2800" dirty="0">
                          <a:effectLst/>
                        </a:rPr>
                        <a:t>Unión Europea (2016)</a:t>
                      </a: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AR" sz="2800" dirty="0">
                          <a:effectLst/>
                        </a:rPr>
                        <a:t>4,0 GtCO2e</a:t>
                      </a:r>
                    </a:p>
                  </a:txBody>
                  <a:tcPr marL="60960" marR="6096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fontAlgn="t"/>
                      <a:r>
                        <a:rPr lang="es-AR" sz="2800" dirty="0">
                          <a:effectLst/>
                        </a:rPr>
                        <a:t>Estados Unidos (2016)</a:t>
                      </a: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AR" sz="2800" dirty="0">
                          <a:effectLst/>
                        </a:rPr>
                        <a:t>5,8 GtCO2e</a:t>
                      </a:r>
                    </a:p>
                  </a:txBody>
                  <a:tcPr marL="60960" marR="6096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fontAlgn="t"/>
                      <a:r>
                        <a:rPr lang="es-AR" sz="2800" dirty="0">
                          <a:effectLst/>
                        </a:rPr>
                        <a:t>China (2012)</a:t>
                      </a: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AR" sz="2800" dirty="0">
                          <a:effectLst/>
                        </a:rPr>
                        <a:t>11,3 GtCO2e</a:t>
                      </a:r>
                    </a:p>
                  </a:txBody>
                  <a:tcPr marL="60960" marR="6096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fontAlgn="t"/>
                      <a:r>
                        <a:rPr lang="es-AR" sz="2800" dirty="0">
                          <a:effectLst/>
                        </a:rPr>
                        <a:t>TOTAL</a:t>
                      </a: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AR" sz="2800" dirty="0">
                          <a:effectLst/>
                        </a:rPr>
                        <a:t>21,1 GtCO2e</a:t>
                      </a:r>
                    </a:p>
                  </a:txBody>
                  <a:tcPr marL="60960" marR="6096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475656" y="4132237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/>
              <a:t>“Gap” para los 2°C:	18 GtCO2e</a:t>
            </a:r>
          </a:p>
          <a:p>
            <a:endParaRPr lang="es-AR" sz="2800" b="1" dirty="0"/>
          </a:p>
          <a:p>
            <a:r>
              <a:rPr lang="es-AR" sz="2800" b="1" dirty="0"/>
              <a:t>“Gap” para los 1,5°C:	35 GtCO2e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732240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00B050"/>
                </a:solidFill>
              </a:rPr>
              <a:t>@</a:t>
            </a:r>
            <a:r>
              <a:rPr lang="es-AR" b="1" dirty="0" err="1">
                <a:solidFill>
                  <a:srgbClr val="00B050"/>
                </a:solidFill>
              </a:rPr>
              <a:t>Calivillalonga</a:t>
            </a:r>
            <a:endParaRPr lang="es-AR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FRASE SI2019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3" y="298751"/>
            <a:ext cx="1853198" cy="694026"/>
          </a:xfrm>
          <a:prstGeom prst="rect">
            <a:avLst/>
          </a:prstGeom>
        </p:spPr>
      </p:pic>
      <p:pic>
        <p:nvPicPr>
          <p:cNvPr id="7" name="Picture 5" descr="LOGO FIUBA SI2019-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43" y="491499"/>
            <a:ext cx="1037052" cy="409327"/>
          </a:xfrm>
          <a:prstGeom prst="rect">
            <a:avLst/>
          </a:prstGeom>
        </p:spPr>
      </p:pic>
      <p:pic>
        <p:nvPicPr>
          <p:cNvPr id="8" name="Picture 6" descr="LOGO CAI SI2019-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56" y="491500"/>
            <a:ext cx="1038426" cy="409328"/>
          </a:xfrm>
          <a:prstGeom prst="rect">
            <a:avLst/>
          </a:prstGeom>
        </p:spPr>
      </p:pic>
      <p:pic>
        <p:nvPicPr>
          <p:cNvPr id="9" name="Picture 7" descr="LOGO SI2019-0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" y="110261"/>
            <a:ext cx="1814896" cy="8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" y="643890"/>
            <a:ext cx="8923020" cy="557022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732240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00B050"/>
                </a:solidFill>
              </a:rPr>
              <a:t>@</a:t>
            </a:r>
            <a:r>
              <a:rPr lang="es-AR" b="1" dirty="0" err="1">
                <a:solidFill>
                  <a:srgbClr val="00B050"/>
                </a:solidFill>
              </a:rPr>
              <a:t>Calivillalonga</a:t>
            </a:r>
            <a:endParaRPr lang="es-A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6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24"/>
            <a:ext cx="8862828" cy="422946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" y="4376634"/>
            <a:ext cx="9121930" cy="2796782"/>
          </a:xfrm>
          <a:prstGeom prst="rect">
            <a:avLst/>
          </a:prstGeom>
        </p:spPr>
      </p:pic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076822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3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t="13065" r="1474" b="5896"/>
          <a:stretch/>
        </p:blipFill>
        <p:spPr bwMode="auto">
          <a:xfrm>
            <a:off x="-351593" y="332656"/>
            <a:ext cx="9892145" cy="463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32240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solidFill>
                  <a:srgbClr val="00B050"/>
                </a:solidFill>
              </a:rPr>
              <a:t>@</a:t>
            </a:r>
            <a:r>
              <a:rPr lang="es-AR" b="1" dirty="0" err="1">
                <a:solidFill>
                  <a:srgbClr val="00B050"/>
                </a:solidFill>
              </a:rPr>
              <a:t>Calivillalonga</a:t>
            </a:r>
            <a:endParaRPr lang="es-A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725" y="2535073"/>
            <a:ext cx="50779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b="1" spc="300" dirty="0">
                <a:solidFill>
                  <a:srgbClr val="FFFFFF"/>
                </a:solidFill>
                <a:latin typeface="Calibri BOLD"/>
                <a:cs typeface="Calibri BOLD"/>
              </a:rPr>
              <a:t>GRACIAS!</a:t>
            </a:r>
          </a:p>
        </p:txBody>
      </p:sp>
      <p:pic>
        <p:nvPicPr>
          <p:cNvPr id="11" name="Picture 10" descr="LOGO FONDO COLOR SI2019-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37" y="2900098"/>
            <a:ext cx="1898142" cy="9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117</Words>
  <Application>Microsoft Office PowerPoint</Application>
  <PresentationFormat>Presentación en pantalla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BOLD</vt:lpstr>
      <vt:lpstr>Tema de Office</vt:lpstr>
      <vt:lpstr>Presentación de PowerPoint</vt:lpstr>
      <vt:lpstr>Acuerdo de París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Acuerdo de París</dc:title>
  <dc:creator>Juan Carlos villalonga</dc:creator>
  <cp:lastModifiedBy>Verónica</cp:lastModifiedBy>
  <cp:revision>4</cp:revision>
  <dcterms:created xsi:type="dcterms:W3CDTF">2019-05-30T17:55:36Z</dcterms:created>
  <dcterms:modified xsi:type="dcterms:W3CDTF">2019-05-31T13:14:23Z</dcterms:modified>
</cp:coreProperties>
</file>