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7_9406A8B.xml" ContentType="application/vnd.ms-powerpoint.comments+xml"/>
  <Override PartName="/ppt/notesSlides/notesSlide7.xml" ContentType="application/vnd.openxmlformats-officedocument.presentationml.notesSlide+xml"/>
  <Override PartName="/ppt/comments/modernComment_119_FFFE3A7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90" r:id="rId6"/>
    <p:sldId id="260" r:id="rId7"/>
    <p:sldId id="263" r:id="rId8"/>
    <p:sldId id="276" r:id="rId9"/>
    <p:sldId id="277" r:id="rId10"/>
    <p:sldId id="278" r:id="rId11"/>
    <p:sldId id="279" r:id="rId12"/>
    <p:sldId id="280" r:id="rId13"/>
    <p:sldId id="289" r:id="rId14"/>
    <p:sldId id="291" r:id="rId15"/>
    <p:sldId id="292" r:id="rId16"/>
    <p:sldId id="281"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DED172-EFAD-4A83-AC0F-7F12038A8247}">
          <p14:sldIdLst>
            <p14:sldId id="256"/>
            <p14:sldId id="290"/>
            <p14:sldId id="260"/>
            <p14:sldId id="263"/>
            <p14:sldId id="276"/>
            <p14:sldId id="277"/>
            <p14:sldId id="278"/>
            <p14:sldId id="279"/>
            <p14:sldId id="280"/>
            <p14:sldId id="289"/>
            <p14:sldId id="291"/>
          </p14:sldIdLst>
        </p14:section>
        <p14:section name="Banner" id="{2421C65B-E6D8-4F08-8F88-10B1E1A097CA}">
          <p14:sldIdLst>
            <p14:sldId id="292"/>
          </p14:sldIdLst>
        </p14:section>
        <p14:section name="Datos que sustentan la iniciativa" id="{4192F793-9B0F-4DCC-8F90-26E0B7D5C882}">
          <p14:sldIdLst>
            <p14:sldId id="28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676518-0583-3365-0BA6-4519AC8CA917}" name="Florencia Balestro" initials="FB" userId="S::fbalestro@worldbank.org::bc8208c8-024f-4fe4-8adb-fca9eeca5686" providerId="AD"/>
  <p188:author id="{9D53A74A-6CD6-FE9E-B8C3-AD7DA2E1BA9F}" name="n.basualdo.moine@accenture.com" initials="n." userId="S::urn:spo:guest#n.basualdo.moine@accenture.com::" providerId="AD"/>
  <p188:author id="{11210266-09CF-D969-1340-7CB0E3C90E45}" name="Basualdo Moine, Natalia" initials="BN" userId="S::n.basualdo.moine@accenture.com::c7e892b2-0711-4f78-a2ed-438b5b7ab094" providerId="AD"/>
  <p188:author id="{0530348A-2582-8A30-55C8-B504B5E89EA1}" name="Andrea Heins" initials="AH" userId="S::aheinsd_gmail.com#ext#@worldbankgroup.onmicrosoft.com::df2ab2a6-59d8-48c8-b910-3751b9d878ed" providerId="AD"/>
  <p188:author id="{83261C96-2517-A349-A6AF-14A577ED3CAA}" name="andrea.afranchi@energyperf.com" initials="an" userId="S::urn:spo:guest#andrea.afranchi@energyperf.com::" providerId="AD"/>
  <p188:author id="{82897599-E120-F794-615D-585DF6E22825}" name="priscila.bojko@cai.org.ar" initials="pr" userId="S::urn:spo:guest#priscila.bojko@cai.org.ar::" providerId="AD"/>
  <p188:author id="{52B67899-E25E-4F5B-12DD-5512B7A690F8}" name="celinagioja@gmail.com" initials="ce" userId="S::urn:spo:guest#celinagioja@gmail.com::" providerId="AD"/>
  <p188:author id="{9F0F10BD-6129-F147-4213-6966DE0E2FA4}" name="DAlessandro, Paula" initials="" userId="S::paula.a.dalessandro@accenture.com::28b61cf5-38ea-41b3-91ec-10449abd162a" providerId="AD"/>
  <p188:author id="{8C179FD4-E07B-3A36-52B6-410AED600674}" name="Nathyeli Acuna Castillo" initials="NC" userId="S::nacuna@worldbank.org::3ea5a3ec-9603-4fb1-94fb-3e057b3c3b00" providerId="AD"/>
  <p188:author id="{B4F9EBE4-217C-BFBD-2B8A-902DF37F3037}" name="Julieta Schiro" initials="JS" userId="S::jschiro@worldbank.org::e031b4da-2c62-484e-a937-81144f3e0b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B94CA"/>
    <a:srgbClr val="FF5600"/>
    <a:srgbClr val="5DD0C8"/>
    <a:srgbClr val="F0FF05"/>
    <a:srgbClr val="6BC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CCC5E-FBA8-4D73-9BE3-569B50574234}" v="232" dt="2024-03-11T14:12:32.941"/>
    <p1510:client id="{546EBF6A-8A5C-40B9-70E2-8E2CB58F0513}" v="58" vWet="59" dt="2024-03-11T14:00:58.27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basualdo.moine@accenture.com" userId="S::urn:spo:guest#n.basualdo.moine@accenture.com::" providerId="AD" clId="Web-{F8ED3EAD-195B-FDD6-7A78-5702445A5835}"/>
    <pc:docChg chg="addSld delSld modSld sldOrd addSection modSection">
      <pc:chgData name="n.basualdo.moine@accenture.com" userId="S::urn:spo:guest#n.basualdo.moine@accenture.com::" providerId="AD" clId="Web-{F8ED3EAD-195B-FDD6-7A78-5702445A5835}" dt="2024-03-08T14:16:16.457" v="211"/>
      <pc:docMkLst>
        <pc:docMk/>
      </pc:docMkLst>
      <pc:sldChg chg="modSp">
        <pc:chgData name="n.basualdo.moine@accenture.com" userId="S::urn:spo:guest#n.basualdo.moine@accenture.com::" providerId="AD" clId="Web-{F8ED3EAD-195B-FDD6-7A78-5702445A5835}" dt="2024-03-08T14:11:28.454" v="184" actId="20577"/>
        <pc:sldMkLst>
          <pc:docMk/>
          <pc:sldMk cId="584024339" sldId="260"/>
        </pc:sldMkLst>
        <pc:spChg chg="mod">
          <ac:chgData name="n.basualdo.moine@accenture.com" userId="S::urn:spo:guest#n.basualdo.moine@accenture.com::" providerId="AD" clId="Web-{F8ED3EAD-195B-FDD6-7A78-5702445A5835}" dt="2024-03-08T14:11:28.454" v="184" actId="20577"/>
          <ac:spMkLst>
            <pc:docMk/>
            <pc:sldMk cId="584024339" sldId="260"/>
            <ac:spMk id="16" creationId="{BB21AF77-542C-D43D-E377-A60A38899FA9}"/>
          </ac:spMkLst>
        </pc:spChg>
      </pc:sldChg>
      <pc:sldChg chg="addSp delSp delCm modCm">
        <pc:chgData name="n.basualdo.moine@accenture.com" userId="S::urn:spo:guest#n.basualdo.moine@accenture.com::" providerId="AD" clId="Web-{F8ED3EAD-195B-FDD6-7A78-5702445A5835}" dt="2024-03-08T14:16:16.457" v="211"/>
        <pc:sldMkLst>
          <pc:docMk/>
          <pc:sldMk cId="1120692127" sldId="263"/>
        </pc:sldMkLst>
        <pc:spChg chg="add">
          <ac:chgData name="n.basualdo.moine@accenture.com" userId="S::urn:spo:guest#n.basualdo.moine@accenture.com::" providerId="AD" clId="Web-{F8ED3EAD-195B-FDD6-7A78-5702445A5835}" dt="2024-03-08T14:16:16.457" v="211"/>
          <ac:spMkLst>
            <pc:docMk/>
            <pc:sldMk cId="1120692127" sldId="263"/>
            <ac:spMk id="4" creationId="{10F5F442-1BB9-51DC-47FE-3F76688F7718}"/>
          </ac:spMkLst>
        </pc:spChg>
        <pc:spChg chg="add">
          <ac:chgData name="n.basualdo.moine@accenture.com" userId="S::urn:spo:guest#n.basualdo.moine@accenture.com::" providerId="AD" clId="Web-{F8ED3EAD-195B-FDD6-7A78-5702445A5835}" dt="2024-03-08T14:16:16.457" v="211"/>
          <ac:spMkLst>
            <pc:docMk/>
            <pc:sldMk cId="1120692127" sldId="263"/>
            <ac:spMk id="7" creationId="{5F741901-45A7-1A4A-D55C-AF4F61A3F1F9}"/>
          </ac:spMkLst>
        </pc:spChg>
        <pc:spChg chg="add">
          <ac:chgData name="n.basualdo.moine@accenture.com" userId="S::urn:spo:guest#n.basualdo.moine@accenture.com::" providerId="AD" clId="Web-{F8ED3EAD-195B-FDD6-7A78-5702445A5835}" dt="2024-03-08T14:16:16.457" v="211"/>
          <ac:spMkLst>
            <pc:docMk/>
            <pc:sldMk cId="1120692127" sldId="263"/>
            <ac:spMk id="8" creationId="{52FE2F34-613A-2AB2-D6AB-94161BE2EBE6}"/>
          </ac:spMkLst>
        </pc:spChg>
        <pc:spChg chg="add">
          <ac:chgData name="n.basualdo.moine@accenture.com" userId="S::urn:spo:guest#n.basualdo.moine@accenture.com::" providerId="AD" clId="Web-{F8ED3EAD-195B-FDD6-7A78-5702445A5835}" dt="2024-03-08T14:16:16.457" v="211"/>
          <ac:spMkLst>
            <pc:docMk/>
            <pc:sldMk cId="1120692127" sldId="263"/>
            <ac:spMk id="9" creationId="{FB49AE8F-6580-1AC0-CCE6-505A9CE64349}"/>
          </ac:spMkLst>
        </pc:spChg>
        <pc:spChg chg="add">
          <ac:chgData name="n.basualdo.moine@accenture.com" userId="S::urn:spo:guest#n.basualdo.moine@accenture.com::" providerId="AD" clId="Web-{F8ED3EAD-195B-FDD6-7A78-5702445A5835}" dt="2024-03-08T14:16:16.457" v="211"/>
          <ac:spMkLst>
            <pc:docMk/>
            <pc:sldMk cId="1120692127" sldId="263"/>
            <ac:spMk id="10" creationId="{93F69711-28F5-B9FB-E487-ECD66D1C309D}"/>
          </ac:spMkLst>
        </pc:spChg>
        <pc:spChg chg="add">
          <ac:chgData name="n.basualdo.moine@accenture.com" userId="S::urn:spo:guest#n.basualdo.moine@accenture.com::" providerId="AD" clId="Web-{F8ED3EAD-195B-FDD6-7A78-5702445A5835}" dt="2024-03-08T14:16:16.457" v="211"/>
          <ac:spMkLst>
            <pc:docMk/>
            <pc:sldMk cId="1120692127" sldId="263"/>
            <ac:spMk id="11" creationId="{B658CB3D-8374-C6A7-493C-DF87409E4C82}"/>
          </ac:spMkLst>
        </pc:spChg>
        <pc:spChg chg="add">
          <ac:chgData name="n.basualdo.moine@accenture.com" userId="S::urn:spo:guest#n.basualdo.moine@accenture.com::" providerId="AD" clId="Web-{F8ED3EAD-195B-FDD6-7A78-5702445A5835}" dt="2024-03-08T14:16:16.457" v="211"/>
          <ac:spMkLst>
            <pc:docMk/>
            <pc:sldMk cId="1120692127" sldId="263"/>
            <ac:spMk id="12" creationId="{1452ED6F-F11E-CF88-8B72-2E1ECC972CFD}"/>
          </ac:spMkLst>
        </pc:spChg>
        <pc:spChg chg="add">
          <ac:chgData name="n.basualdo.moine@accenture.com" userId="S::urn:spo:guest#n.basualdo.moine@accenture.com::" providerId="AD" clId="Web-{F8ED3EAD-195B-FDD6-7A78-5702445A5835}" dt="2024-03-08T14:16:16.457" v="211"/>
          <ac:spMkLst>
            <pc:docMk/>
            <pc:sldMk cId="1120692127" sldId="263"/>
            <ac:spMk id="13" creationId="{4561E2A2-2820-035F-2A0F-38D1638C0138}"/>
          </ac:spMkLst>
        </pc:spChg>
        <pc:spChg chg="add">
          <ac:chgData name="n.basualdo.moine@accenture.com" userId="S::urn:spo:guest#n.basualdo.moine@accenture.com::" providerId="AD" clId="Web-{F8ED3EAD-195B-FDD6-7A78-5702445A5835}" dt="2024-03-08T14:16:16.457" v="211"/>
          <ac:spMkLst>
            <pc:docMk/>
            <pc:sldMk cId="1120692127" sldId="263"/>
            <ac:spMk id="18" creationId="{7935E168-8121-0516-74A9-B3E72D126382}"/>
          </ac:spMkLst>
        </pc:spChg>
        <pc:spChg chg="add">
          <ac:chgData name="n.basualdo.moine@accenture.com" userId="S::urn:spo:guest#n.basualdo.moine@accenture.com::" providerId="AD" clId="Web-{F8ED3EAD-195B-FDD6-7A78-5702445A5835}" dt="2024-03-08T14:16:16.457" v="211"/>
          <ac:spMkLst>
            <pc:docMk/>
            <pc:sldMk cId="1120692127" sldId="263"/>
            <ac:spMk id="19" creationId="{76258EDD-DE59-55AE-DAAF-61419A212647}"/>
          </ac:spMkLst>
        </pc:spChg>
        <pc:spChg chg="add">
          <ac:chgData name="n.basualdo.moine@accenture.com" userId="S::urn:spo:guest#n.basualdo.moine@accenture.com::" providerId="AD" clId="Web-{F8ED3EAD-195B-FDD6-7A78-5702445A5835}" dt="2024-03-08T14:16:16.457" v="211"/>
          <ac:spMkLst>
            <pc:docMk/>
            <pc:sldMk cId="1120692127" sldId="263"/>
            <ac:spMk id="20" creationId="{9F78FD4E-2B8B-7400-6F06-CA430BF26EBD}"/>
          </ac:spMkLst>
        </pc:spChg>
        <pc:spChg chg="add">
          <ac:chgData name="n.basualdo.moine@accenture.com" userId="S::urn:spo:guest#n.basualdo.moine@accenture.com::" providerId="AD" clId="Web-{F8ED3EAD-195B-FDD6-7A78-5702445A5835}" dt="2024-03-08T14:16:16.457" v="211"/>
          <ac:spMkLst>
            <pc:docMk/>
            <pc:sldMk cId="1120692127" sldId="263"/>
            <ac:spMk id="21" creationId="{03BD0335-2B30-37B0-401A-92F6E1C9D212}"/>
          </ac:spMkLst>
        </pc:spChg>
        <pc:spChg chg="add">
          <ac:chgData name="n.basualdo.moine@accenture.com" userId="S::urn:spo:guest#n.basualdo.moine@accenture.com::" providerId="AD" clId="Web-{F8ED3EAD-195B-FDD6-7A78-5702445A5835}" dt="2024-03-08T14:16:16.457" v="211"/>
          <ac:spMkLst>
            <pc:docMk/>
            <pc:sldMk cId="1120692127" sldId="263"/>
            <ac:spMk id="22" creationId="{1F1816D2-D104-189B-E1D0-A16FEB753165}"/>
          </ac:spMkLst>
        </pc:spChg>
        <pc:grpChg chg="add">
          <ac:chgData name="n.basualdo.moine@accenture.com" userId="S::urn:spo:guest#n.basualdo.moine@accenture.com::" providerId="AD" clId="Web-{F8ED3EAD-195B-FDD6-7A78-5702445A5835}" dt="2024-03-08T14:16:16.457" v="211"/>
          <ac:grpSpMkLst>
            <pc:docMk/>
            <pc:sldMk cId="1120692127" sldId="263"/>
            <ac:grpSpMk id="2" creationId="{3181FB65-CA1C-5582-3D05-18A0A5B02E88}"/>
          </ac:grpSpMkLst>
        </pc:grpChg>
        <pc:grpChg chg="del">
          <ac:chgData name="n.basualdo.moine@accenture.com" userId="S::urn:spo:guest#n.basualdo.moine@accenture.com::" providerId="AD" clId="Web-{F8ED3EAD-195B-FDD6-7A78-5702445A5835}" dt="2024-03-08T14:16:15.410" v="210"/>
          <ac:grpSpMkLst>
            <pc:docMk/>
            <pc:sldMk cId="1120692127" sldId="263"/>
            <ac:grpSpMk id="91" creationId="{CDDEF3E0-6545-E6D7-6CF8-8567F2ABB325}"/>
          </ac:grpSpMkLst>
        </pc:grpChg>
        <pc:extLst>
          <p:ext xmlns:p="http://schemas.openxmlformats.org/presentationml/2006/main" uri="{D6D511B9-2390-475A-947B-AFAB55BFBCF1}">
            <pc226:cmChg xmlns:pc226="http://schemas.microsoft.com/office/powerpoint/2022/06/main/command" chg="">
              <pc226:chgData name="n.basualdo.moine@accenture.com" userId="S::urn:spo:guest#n.basualdo.moine@accenture.com::" providerId="AD" clId="Web-{F8ED3EAD-195B-FDD6-7A78-5702445A5835}" dt="2024-03-08T14:13:45.753" v="192"/>
              <pc2:cmMkLst xmlns:pc2="http://schemas.microsoft.com/office/powerpoint/2019/9/main/command">
                <pc:docMk/>
                <pc:sldMk cId="1120692127" sldId="263"/>
                <pc2:cmMk id="{BA177F1E-FD41-4F0F-B5E4-31422EB7D6CB}"/>
              </pc2:cmMkLst>
              <pc226:cmRplyChg chg="add">
                <pc226:chgData name="n.basualdo.moine@accenture.com" userId="S::urn:spo:guest#n.basualdo.moine@accenture.com::" providerId="AD" clId="Web-{F8ED3EAD-195B-FDD6-7A78-5702445A5835}" dt="2024-03-08T14:13:45.753" v="192"/>
                <pc2:cmRplyMkLst xmlns:pc2="http://schemas.microsoft.com/office/powerpoint/2019/9/main/command">
                  <pc:docMk/>
                  <pc:sldMk cId="1120692127" sldId="263"/>
                  <pc2:cmMk id="{BA177F1E-FD41-4F0F-B5E4-31422EB7D6CB}"/>
                  <pc2:cmRplyMk id="{13952218-0BE1-4EF1-A218-10393B37DF94}"/>
                </pc2:cmRplyMkLst>
              </pc226:cmRplyChg>
              <pc226:cmRplyChg chg="add del">
                <pc226:chgData name="n.basualdo.moine@accenture.com" userId="S::urn:spo:guest#n.basualdo.moine@accenture.com::" providerId="AD" clId="Web-{F8ED3EAD-195B-FDD6-7A78-5702445A5835}" dt="2024-03-08T14:04:01.716" v="9"/>
                <pc2:cmRplyMkLst xmlns:pc2="http://schemas.microsoft.com/office/powerpoint/2019/9/main/command">
                  <pc:docMk/>
                  <pc:sldMk cId="1120692127" sldId="263"/>
                  <pc2:cmMk id="{BA177F1E-FD41-4F0F-B5E4-31422EB7D6CB}"/>
                  <pc2:cmRplyMk id="{D0E23255-6D95-4CE2-B546-32C9367DA1C7}"/>
                </pc2:cmRplyMkLst>
              </pc226:cmRplyChg>
            </pc226:cmChg>
            <pc226:cmChg xmlns:pc226="http://schemas.microsoft.com/office/powerpoint/2022/06/main/command" chg="del">
              <pc226:chgData name="n.basualdo.moine@accenture.com" userId="S::urn:spo:guest#n.basualdo.moine@accenture.com::" providerId="AD" clId="Web-{F8ED3EAD-195B-FDD6-7A78-5702445A5835}" dt="2024-03-08T14:15:54.441" v="209"/>
              <pc2:cmMkLst xmlns:pc2="http://schemas.microsoft.com/office/powerpoint/2019/9/main/command">
                <pc:docMk/>
                <pc:sldMk cId="1120692127" sldId="263"/>
                <pc2:cmMk id="{FC7B816F-8698-40F8-9A86-899B707613FA}"/>
              </pc2:cmMkLst>
            </pc226:cmChg>
          </p:ext>
        </pc:extLst>
      </pc:sldChg>
      <pc:sldChg chg="del">
        <pc:chgData name="n.basualdo.moine@accenture.com" userId="S::urn:spo:guest#n.basualdo.moine@accenture.com::" providerId="AD" clId="Web-{F8ED3EAD-195B-FDD6-7A78-5702445A5835}" dt="2024-03-08T14:02:32.590" v="3"/>
        <pc:sldMkLst>
          <pc:docMk/>
          <pc:sldMk cId="3579973529" sldId="274"/>
        </pc:sldMkLst>
      </pc:sldChg>
      <pc:sldChg chg="del">
        <pc:chgData name="n.basualdo.moine@accenture.com" userId="S::urn:spo:guest#n.basualdo.moine@accenture.com::" providerId="AD" clId="Web-{F8ED3EAD-195B-FDD6-7A78-5702445A5835}" dt="2024-03-08T14:01:57.324" v="1"/>
        <pc:sldMkLst>
          <pc:docMk/>
          <pc:sldMk cId="1359770247" sldId="275"/>
        </pc:sldMkLst>
      </pc:sldChg>
      <pc:sldChg chg="modSp delCm">
        <pc:chgData name="n.basualdo.moine@accenture.com" userId="S::urn:spo:guest#n.basualdo.moine@accenture.com::" providerId="AD" clId="Web-{F8ED3EAD-195B-FDD6-7A78-5702445A5835}" dt="2024-03-08T14:14:23.659" v="196" actId="20577"/>
        <pc:sldMkLst>
          <pc:docMk/>
          <pc:sldMk cId="3895745881" sldId="278"/>
        </pc:sldMkLst>
        <pc:spChg chg="mod">
          <ac:chgData name="n.basualdo.moine@accenture.com" userId="S::urn:spo:guest#n.basualdo.moine@accenture.com::" providerId="AD" clId="Web-{F8ED3EAD-195B-FDD6-7A78-5702445A5835}" dt="2024-03-08T14:14:23.659" v="196" actId="20577"/>
          <ac:spMkLst>
            <pc:docMk/>
            <pc:sldMk cId="3895745881" sldId="278"/>
            <ac:spMk id="2" creationId="{E2132D01-6000-861D-5577-176636ABA0C7}"/>
          </ac:spMkLst>
        </pc:spChg>
        <pc:spChg chg="mod">
          <ac:chgData name="n.basualdo.moine@accenture.com" userId="S::urn:spo:guest#n.basualdo.moine@accenture.com::" providerId="AD" clId="Web-{F8ED3EAD-195B-FDD6-7A78-5702445A5835}" dt="2024-03-08T14:07:36.655" v="53" actId="20577"/>
          <ac:spMkLst>
            <pc:docMk/>
            <pc:sldMk cId="3895745881" sldId="278"/>
            <ac:spMk id="16" creationId="{43948DE8-DC11-0709-99B8-135E49E2BFBE}"/>
          </ac:spMkLst>
        </pc:spChg>
        <pc:extLst>
          <p:ext xmlns:p="http://schemas.openxmlformats.org/presentationml/2006/main" uri="{D6D511B9-2390-475A-947B-AFAB55BFBCF1}">
            <pc226:cmChg xmlns:pc226="http://schemas.microsoft.com/office/powerpoint/2022/06/main/command" chg="del">
              <pc226:chgData name="n.basualdo.moine@accenture.com" userId="S::urn:spo:guest#n.basualdo.moine@accenture.com::" providerId="AD" clId="Web-{F8ED3EAD-195B-FDD6-7A78-5702445A5835}" dt="2024-03-08T14:09:11.063" v="173"/>
              <pc2:cmMkLst xmlns:pc2="http://schemas.microsoft.com/office/powerpoint/2019/9/main/command">
                <pc:docMk/>
                <pc:sldMk cId="3895745881" sldId="278"/>
                <pc2:cmMk id="{5ECB74BB-CF14-4DCD-9955-D69902A118E1}"/>
              </pc2:cmMkLst>
            </pc226:cmChg>
          </p:ext>
        </pc:extLst>
      </pc:sldChg>
      <pc:sldChg chg="modSp delCm">
        <pc:chgData name="n.basualdo.moine@accenture.com" userId="S::urn:spo:guest#n.basualdo.moine@accenture.com::" providerId="AD" clId="Web-{F8ED3EAD-195B-FDD6-7A78-5702445A5835}" dt="2024-03-08T14:15:17.300" v="207" actId="20577"/>
        <pc:sldMkLst>
          <pc:docMk/>
          <pc:sldMk cId="109654719" sldId="280"/>
        </pc:sldMkLst>
        <pc:spChg chg="mod">
          <ac:chgData name="n.basualdo.moine@accenture.com" userId="S::urn:spo:guest#n.basualdo.moine@accenture.com::" providerId="AD" clId="Web-{F8ED3EAD-195B-FDD6-7A78-5702445A5835}" dt="2024-03-08T14:15:17.300" v="207" actId="20577"/>
          <ac:spMkLst>
            <pc:docMk/>
            <pc:sldMk cId="109654719" sldId="280"/>
            <ac:spMk id="2" creationId="{5CF041D0-7A50-02FC-3C67-80D235C8DD9E}"/>
          </ac:spMkLst>
        </pc:spChg>
        <pc:spChg chg="mod">
          <ac:chgData name="n.basualdo.moine@accenture.com" userId="S::urn:spo:guest#n.basualdo.moine@accenture.com::" providerId="AD" clId="Web-{F8ED3EAD-195B-FDD6-7A78-5702445A5835}" dt="2024-03-08T14:06:53.514" v="43" actId="20577"/>
          <ac:spMkLst>
            <pc:docMk/>
            <pc:sldMk cId="109654719" sldId="280"/>
            <ac:spMk id="10" creationId="{1B195A9F-9E6A-9D3C-3C5F-2040EF3104DB}"/>
          </ac:spMkLst>
        </pc:spChg>
        <pc:spChg chg="mod">
          <ac:chgData name="n.basualdo.moine@accenture.com" userId="S::urn:spo:guest#n.basualdo.moine@accenture.com::" providerId="AD" clId="Web-{F8ED3EAD-195B-FDD6-7A78-5702445A5835}" dt="2024-03-08T14:07:04.452" v="45" actId="20577"/>
          <ac:spMkLst>
            <pc:docMk/>
            <pc:sldMk cId="109654719" sldId="280"/>
            <ac:spMk id="11" creationId="{4D0BC411-E8B2-24C6-6757-E2CE13D51FB5}"/>
          </ac:spMkLst>
        </pc:spChg>
        <pc:grpChg chg="mod">
          <ac:chgData name="n.basualdo.moine@accenture.com" userId="S::urn:spo:guest#n.basualdo.moine@accenture.com::" providerId="AD" clId="Web-{F8ED3EAD-195B-FDD6-7A78-5702445A5835}" dt="2024-03-08T14:03:57.935" v="7" actId="1076"/>
          <ac:grpSpMkLst>
            <pc:docMk/>
            <pc:sldMk cId="109654719" sldId="280"/>
            <ac:grpSpMk id="204" creationId="{F2CD6A92-DAFC-4D12-F13E-1D63EFDB4575}"/>
          </ac:grpSpMkLst>
        </pc:grpChg>
        <pc:extLst>
          <p:ext xmlns:p="http://schemas.openxmlformats.org/presentationml/2006/main" uri="{D6D511B9-2390-475A-947B-AFAB55BFBCF1}">
            <pc226:cmChg xmlns:pc226="http://schemas.microsoft.com/office/powerpoint/2022/06/main/command" chg="del">
              <pc226:chgData name="n.basualdo.moine@accenture.com" userId="S::urn:spo:guest#n.basualdo.moine@accenture.com::" providerId="AD" clId="Web-{F8ED3EAD-195B-FDD6-7A78-5702445A5835}" dt="2024-03-08T14:07:04.733" v="46"/>
              <pc2:cmMkLst xmlns:pc2="http://schemas.microsoft.com/office/powerpoint/2019/9/main/command">
                <pc:docMk/>
                <pc:sldMk cId="109654719" sldId="280"/>
                <pc2:cmMk id="{620AFFB6-9AA4-424F-B44E-F5892BD7232A}"/>
              </pc2:cmMkLst>
            </pc226:cmChg>
          </p:ext>
        </pc:extLst>
      </pc:sldChg>
      <pc:sldChg chg="ord">
        <pc:chgData name="n.basualdo.moine@accenture.com" userId="S::urn:spo:guest#n.basualdo.moine@accenture.com::" providerId="AD" clId="Web-{F8ED3EAD-195B-FDD6-7A78-5702445A5835}" dt="2024-03-08T14:11:59.408" v="188"/>
        <pc:sldMkLst>
          <pc:docMk/>
          <pc:sldMk cId="4294851187" sldId="281"/>
        </pc:sldMkLst>
      </pc:sldChg>
      <pc:sldChg chg="modSp ord">
        <pc:chgData name="n.basualdo.moine@accenture.com" userId="S::urn:spo:guest#n.basualdo.moine@accenture.com::" providerId="AD" clId="Web-{F8ED3EAD-195B-FDD6-7A78-5702445A5835}" dt="2024-03-08T14:15:33.738" v="208" actId="20577"/>
        <pc:sldMkLst>
          <pc:docMk/>
          <pc:sldMk cId="389750401" sldId="289"/>
        </pc:sldMkLst>
        <pc:spChg chg="mod">
          <ac:chgData name="n.basualdo.moine@accenture.com" userId="S::urn:spo:guest#n.basualdo.moine@accenture.com::" providerId="AD" clId="Web-{F8ED3EAD-195B-FDD6-7A78-5702445A5835}" dt="2024-03-08T14:15:33.738" v="208" actId="20577"/>
          <ac:spMkLst>
            <pc:docMk/>
            <pc:sldMk cId="389750401" sldId="289"/>
            <ac:spMk id="4" creationId="{1A45C256-5AD3-7E71-2F7A-8BAF1D1C9B3C}"/>
          </ac:spMkLst>
        </pc:spChg>
      </pc:sldChg>
      <pc:sldChg chg="add">
        <pc:chgData name="n.basualdo.moine@accenture.com" userId="S::urn:spo:guest#n.basualdo.moine@accenture.com::" providerId="AD" clId="Web-{F8ED3EAD-195B-FDD6-7A78-5702445A5835}" dt="2024-03-08T14:01:51.184" v="0"/>
        <pc:sldMkLst>
          <pc:docMk/>
          <pc:sldMk cId="3595363210" sldId="290"/>
        </pc:sldMkLst>
      </pc:sldChg>
      <pc:sldChg chg="add ord">
        <pc:chgData name="n.basualdo.moine@accenture.com" userId="S::urn:spo:guest#n.basualdo.moine@accenture.com::" providerId="AD" clId="Web-{F8ED3EAD-195B-FDD6-7A78-5702445A5835}" dt="2024-03-08T14:11:44.955" v="187"/>
        <pc:sldMkLst>
          <pc:docMk/>
          <pc:sldMk cId="2378793261" sldId="291"/>
        </pc:sldMkLst>
      </pc:sldChg>
      <pc:sldChg chg="add mod ord modShow">
        <pc:chgData name="n.basualdo.moine@accenture.com" userId="S::urn:spo:guest#n.basualdo.moine@accenture.com::" providerId="AD" clId="Web-{F8ED3EAD-195B-FDD6-7A78-5702445A5835}" dt="2024-03-08T14:12:01.283" v="189"/>
        <pc:sldMkLst>
          <pc:docMk/>
          <pc:sldMk cId="4090757150" sldId="292"/>
        </pc:sldMkLst>
      </pc:sldChg>
      <pc:sldMasterChg chg="addSldLayout">
        <pc:chgData name="n.basualdo.moine@accenture.com" userId="S::urn:spo:guest#n.basualdo.moine@accenture.com::" providerId="AD" clId="Web-{F8ED3EAD-195B-FDD6-7A78-5702445A5835}" dt="2024-03-08T14:02:28.246" v="2"/>
        <pc:sldMasterMkLst>
          <pc:docMk/>
          <pc:sldMasterMk cId="832144221" sldId="2147483648"/>
        </pc:sldMasterMkLst>
        <pc:sldLayoutChg chg="add">
          <pc:chgData name="n.basualdo.moine@accenture.com" userId="S::urn:spo:guest#n.basualdo.moine@accenture.com::" providerId="AD" clId="Web-{F8ED3EAD-195B-FDD6-7A78-5702445A5835}" dt="2024-03-08T14:02:28.246" v="2"/>
          <pc:sldLayoutMkLst>
            <pc:docMk/>
            <pc:sldMasterMk cId="832144221" sldId="2147483648"/>
            <pc:sldLayoutMk cId="2870247621" sldId="2147483658"/>
          </pc:sldLayoutMkLst>
        </pc:sldLayoutChg>
      </pc:sldMasterChg>
    </pc:docChg>
  </pc:docChgLst>
  <pc:docChgLst>
    <pc:chgData name="andrea.afranchi@energyperf.com" userId="S::urn:spo:guest#andrea.afranchi@energyperf.com::" providerId="AD" clId="Web-{B39115F2-5D19-7607-1577-8530883347DF}"/>
    <pc:docChg chg="">
      <pc:chgData name="andrea.afranchi@energyperf.com" userId="S::urn:spo:guest#andrea.afranchi@energyperf.com::" providerId="AD" clId="Web-{B39115F2-5D19-7607-1577-8530883347DF}" dt="2024-03-08T22:28:53.667" v="0"/>
      <pc:docMkLst>
        <pc:docMk/>
      </pc:docMkLst>
      <pc:sldChg chg="modCm">
        <pc:chgData name="andrea.afranchi@energyperf.com" userId="S::urn:spo:guest#andrea.afranchi@energyperf.com::" providerId="AD" clId="Web-{B39115F2-5D19-7607-1577-8530883347DF}" dt="2024-03-08T22:28:53.667" v="0"/>
        <pc:sldMkLst>
          <pc:docMk/>
          <pc:sldMk cId="155216523" sldId="279"/>
        </pc:sldMkLst>
        <pc:extLst>
          <p:ext xmlns:p="http://schemas.openxmlformats.org/presentationml/2006/main" uri="{D6D511B9-2390-475A-947B-AFAB55BFBCF1}">
            <pc226:cmChg xmlns:pc226="http://schemas.microsoft.com/office/powerpoint/2022/06/main/command" chg="mod">
              <pc226:chgData name="andrea.afranchi@energyperf.com" userId="S::urn:spo:guest#andrea.afranchi@energyperf.com::" providerId="AD" clId="Web-{B39115F2-5D19-7607-1577-8530883347DF}" dt="2024-03-08T22:28:53.667" v="0"/>
              <pc2:cmMkLst xmlns:pc2="http://schemas.microsoft.com/office/powerpoint/2019/9/main/command">
                <pc:docMk/>
                <pc:sldMk cId="155216523" sldId="279"/>
                <pc2:cmMk id="{8DE02C91-E77D-4398-B36C-6FF81FB6DC28}"/>
              </pc2:cmMkLst>
            </pc226:cmChg>
          </p:ext>
        </pc:extLst>
      </pc:sldChg>
    </pc:docChg>
  </pc:docChgLst>
  <pc:docChgLst>
    <pc:chgData name="Andrea Heins" userId="S::aheinsd_gmail.com#ext#@worldbankgroup.onmicrosoft.com::df2ab2a6-59d8-48c8-b910-3751b9d878ed" providerId="AD" clId="Web-{DB4BB825-C6E7-1CE4-52AC-3CFD2FED07E2}"/>
    <pc:docChg chg="mod modSld">
      <pc:chgData name="Andrea Heins" userId="S::aheinsd_gmail.com#ext#@worldbankgroup.onmicrosoft.com::df2ab2a6-59d8-48c8-b910-3751b9d878ed" providerId="AD" clId="Web-{DB4BB825-C6E7-1CE4-52AC-3CFD2FED07E2}" dt="2024-03-08T11:54:40.087" v="10"/>
      <pc:docMkLst>
        <pc:docMk/>
      </pc:docMkLst>
      <pc:sldChg chg="modSp modCm">
        <pc:chgData name="Andrea Heins" userId="S::aheinsd_gmail.com#ext#@worldbankgroup.onmicrosoft.com::df2ab2a6-59d8-48c8-b910-3751b9d878ed" providerId="AD" clId="Web-{DB4BB825-C6E7-1CE4-52AC-3CFD2FED07E2}" dt="2024-03-08T11:52:56.100" v="9"/>
        <pc:sldMkLst>
          <pc:docMk/>
          <pc:sldMk cId="3895745881" sldId="278"/>
        </pc:sldMkLst>
        <pc:spChg chg="mod">
          <ac:chgData name="Andrea Heins" userId="S::aheinsd_gmail.com#ext#@worldbankgroup.onmicrosoft.com::df2ab2a6-59d8-48c8-b910-3751b9d878ed" providerId="AD" clId="Web-{DB4BB825-C6E7-1CE4-52AC-3CFD2FED07E2}" dt="2024-03-08T11:51:41.505" v="7" actId="20577"/>
          <ac:spMkLst>
            <pc:docMk/>
            <pc:sldMk cId="3895745881" sldId="278"/>
            <ac:spMk id="16" creationId="{43948DE8-DC11-0709-99B8-135E49E2BFBE}"/>
          </ac:spMkLst>
        </pc:spChg>
        <pc:extLst>
          <p:ext xmlns:p="http://schemas.openxmlformats.org/presentationml/2006/main" uri="{D6D511B9-2390-475A-947B-AFAB55BFBCF1}">
            <pc226:cmChg xmlns:pc226="http://schemas.microsoft.com/office/powerpoint/2022/06/main/command" chg="">
              <pc226:chgData name="Andrea Heins" userId="S::aheinsd_gmail.com#ext#@worldbankgroup.onmicrosoft.com::df2ab2a6-59d8-48c8-b910-3751b9d878ed" providerId="AD" clId="Web-{DB4BB825-C6E7-1CE4-52AC-3CFD2FED07E2}" dt="2024-03-08T11:52:56.100" v="9"/>
              <pc2:cmMkLst xmlns:pc2="http://schemas.microsoft.com/office/powerpoint/2019/9/main/command">
                <pc:docMk/>
                <pc:sldMk cId="3895745881" sldId="278"/>
                <pc2:cmMk id="{5ECB74BB-CF14-4DCD-9955-D69902A118E1}"/>
              </pc2:cmMkLst>
              <pc226:cmRplyChg chg="add">
                <pc226:chgData name="Andrea Heins" userId="S::aheinsd_gmail.com#ext#@worldbankgroup.onmicrosoft.com::df2ab2a6-59d8-48c8-b910-3751b9d878ed" providerId="AD" clId="Web-{DB4BB825-C6E7-1CE4-52AC-3CFD2FED07E2}" dt="2024-03-08T11:52:56.100" v="9"/>
                <pc2:cmRplyMkLst xmlns:pc2="http://schemas.microsoft.com/office/powerpoint/2019/9/main/command">
                  <pc:docMk/>
                  <pc:sldMk cId="3895745881" sldId="278"/>
                  <pc2:cmMk id="{5ECB74BB-CF14-4DCD-9955-D69902A118E1}"/>
                  <pc2:cmRplyMk id="{47EB1A06-C84B-4E9E-B256-DF091B1638FB}"/>
                </pc2:cmRplyMkLst>
              </pc226:cmRplyChg>
            </pc226:cmChg>
          </p:ext>
        </pc:extLst>
      </pc:sldChg>
      <pc:sldChg chg="modCm">
        <pc:chgData name="Andrea Heins" userId="S::aheinsd_gmail.com#ext#@worldbankgroup.onmicrosoft.com::df2ab2a6-59d8-48c8-b910-3751b9d878ed" providerId="AD" clId="Web-{DB4BB825-C6E7-1CE4-52AC-3CFD2FED07E2}" dt="2024-03-08T11:54:40.087" v="10"/>
        <pc:sldMkLst>
          <pc:docMk/>
          <pc:sldMk cId="109654719" sldId="280"/>
        </pc:sldMkLst>
        <pc:extLst>
          <p:ext xmlns:p="http://schemas.openxmlformats.org/presentationml/2006/main" uri="{D6D511B9-2390-475A-947B-AFAB55BFBCF1}">
            <pc226:cmChg xmlns:pc226="http://schemas.microsoft.com/office/powerpoint/2022/06/main/command" chg="">
              <pc226:chgData name="Andrea Heins" userId="S::aheinsd_gmail.com#ext#@worldbankgroup.onmicrosoft.com::df2ab2a6-59d8-48c8-b910-3751b9d878ed" providerId="AD" clId="Web-{DB4BB825-C6E7-1CE4-52AC-3CFD2FED07E2}" dt="2024-03-08T11:54:40.087" v="10"/>
              <pc2:cmMkLst xmlns:pc2="http://schemas.microsoft.com/office/powerpoint/2019/9/main/command">
                <pc:docMk/>
                <pc:sldMk cId="109654719" sldId="280"/>
                <pc2:cmMk id="{620AFFB6-9AA4-424F-B44E-F5892BD7232A}"/>
              </pc2:cmMkLst>
              <pc226:cmRplyChg chg="add">
                <pc226:chgData name="Andrea Heins" userId="S::aheinsd_gmail.com#ext#@worldbankgroup.onmicrosoft.com::df2ab2a6-59d8-48c8-b910-3751b9d878ed" providerId="AD" clId="Web-{DB4BB825-C6E7-1CE4-52AC-3CFD2FED07E2}" dt="2024-03-08T11:54:40.087" v="10"/>
                <pc2:cmRplyMkLst xmlns:pc2="http://schemas.microsoft.com/office/powerpoint/2019/9/main/command">
                  <pc:docMk/>
                  <pc:sldMk cId="109654719" sldId="280"/>
                  <pc2:cmMk id="{620AFFB6-9AA4-424F-B44E-F5892BD7232A}"/>
                  <pc2:cmRplyMk id="{B20F2F75-B0D8-4AAF-8056-214929739335}"/>
                </pc2:cmRplyMkLst>
              </pc226:cmRplyChg>
            </pc226:cmChg>
          </p:ext>
        </pc:extLst>
      </pc:sldChg>
    </pc:docChg>
  </pc:docChgLst>
  <pc:docChgLst>
    <pc:chgData name="Julieta Schiro" userId="S::jschiro@worldbank.org::e031b4da-2c62-484e-a937-81144f3e0b38" providerId="AD" clId="Web-{E41C6AC0-1B2A-F4A9-299F-CF1175A2EDA3}"/>
    <pc:docChg chg="mod modSld">
      <pc:chgData name="Julieta Schiro" userId="S::jschiro@worldbank.org::e031b4da-2c62-484e-a937-81144f3e0b38" providerId="AD" clId="Web-{E41C6AC0-1B2A-F4A9-299F-CF1175A2EDA3}" dt="2024-03-07T16:47:20.378" v="7"/>
      <pc:docMkLst>
        <pc:docMk/>
      </pc:docMkLst>
      <pc:sldChg chg="addCm">
        <pc:chgData name="Julieta Schiro" userId="S::jschiro@worldbank.org::e031b4da-2c62-484e-a937-81144f3e0b38" providerId="AD" clId="Web-{E41C6AC0-1B2A-F4A9-299F-CF1175A2EDA3}" dt="2024-03-07T16:47:20.378" v="7"/>
        <pc:sldMkLst>
          <pc:docMk/>
          <pc:sldMk cId="584024339" sldId="260"/>
        </pc:sldMkLst>
        <pc:extLst>
          <p:ext xmlns:p="http://schemas.openxmlformats.org/presentationml/2006/main" uri="{D6D511B9-2390-475A-947B-AFAB55BFBCF1}">
            <pc226:cmChg xmlns:pc226="http://schemas.microsoft.com/office/powerpoint/2022/06/main/command" chg="add">
              <pc226:chgData name="Julieta Schiro" userId="S::jschiro@worldbank.org::e031b4da-2c62-484e-a937-81144f3e0b38" providerId="AD" clId="Web-{E41C6AC0-1B2A-F4A9-299F-CF1175A2EDA3}" dt="2024-03-07T16:47:20.378" v="7"/>
              <pc2:cmMkLst xmlns:pc2="http://schemas.microsoft.com/office/powerpoint/2019/9/main/command">
                <pc:docMk/>
                <pc:sldMk cId="584024339" sldId="260"/>
                <pc2:cmMk id="{69FB9EA2-326C-48F8-A661-B0ABA1BD7031}"/>
              </pc2:cmMkLst>
            </pc226:cmChg>
          </p:ext>
        </pc:extLst>
      </pc:sldChg>
      <pc:sldChg chg="addCm">
        <pc:chgData name="Julieta Schiro" userId="S::jschiro@worldbank.org::e031b4da-2c62-484e-a937-81144f3e0b38" providerId="AD" clId="Web-{E41C6AC0-1B2A-F4A9-299F-CF1175A2EDA3}" dt="2024-03-07T15:12:00.238" v="1"/>
        <pc:sldMkLst>
          <pc:docMk/>
          <pc:sldMk cId="1120692127" sldId="263"/>
        </pc:sldMkLst>
        <pc:extLst>
          <p:ext xmlns:p="http://schemas.openxmlformats.org/presentationml/2006/main" uri="{D6D511B9-2390-475A-947B-AFAB55BFBCF1}">
            <pc226:cmChg xmlns:pc226="http://schemas.microsoft.com/office/powerpoint/2022/06/main/command" chg="add">
              <pc226:chgData name="Julieta Schiro" userId="S::jschiro@worldbank.org::e031b4da-2c62-484e-a937-81144f3e0b38" providerId="AD" clId="Web-{E41C6AC0-1B2A-F4A9-299F-CF1175A2EDA3}" dt="2024-03-07T15:12:00.238" v="1"/>
              <pc2:cmMkLst xmlns:pc2="http://schemas.microsoft.com/office/powerpoint/2019/9/main/command">
                <pc:docMk/>
                <pc:sldMk cId="1120692127" sldId="263"/>
                <pc2:cmMk id="{28B7CB91-37A0-48AB-8194-8B787393A9F0}"/>
              </pc2:cmMkLst>
            </pc226:cmChg>
          </p:ext>
        </pc:extLst>
      </pc:sldChg>
      <pc:sldChg chg="modSp modCm">
        <pc:chgData name="Julieta Schiro" userId="S::jschiro@worldbank.org::e031b4da-2c62-484e-a937-81144f3e0b38" providerId="AD" clId="Web-{E41C6AC0-1B2A-F4A9-299F-CF1175A2EDA3}" dt="2024-03-07T15:15:06.696" v="5"/>
        <pc:sldMkLst>
          <pc:docMk/>
          <pc:sldMk cId="3895745881" sldId="278"/>
        </pc:sldMkLst>
        <pc:spChg chg="mod">
          <ac:chgData name="Julieta Schiro" userId="S::jschiro@worldbank.org::e031b4da-2c62-484e-a937-81144f3e0b38" providerId="AD" clId="Web-{E41C6AC0-1B2A-F4A9-299F-CF1175A2EDA3}" dt="2024-03-07T15:14:06.210" v="3" actId="20577"/>
          <ac:spMkLst>
            <pc:docMk/>
            <pc:sldMk cId="3895745881" sldId="278"/>
            <ac:spMk id="5" creationId="{3C6510EC-0C43-BFE5-545D-F25B7CF2C7BC}"/>
          </ac:spMkLst>
        </pc:spChg>
        <pc:extLst>
          <p:ext xmlns:p="http://schemas.openxmlformats.org/presentationml/2006/main" uri="{D6D511B9-2390-475A-947B-AFAB55BFBCF1}">
            <pc226:cmChg xmlns:pc226="http://schemas.microsoft.com/office/powerpoint/2022/06/main/command" chg="">
              <pc226:chgData name="Julieta Schiro" userId="S::jschiro@worldbank.org::e031b4da-2c62-484e-a937-81144f3e0b38" providerId="AD" clId="Web-{E41C6AC0-1B2A-F4A9-299F-CF1175A2EDA3}" dt="2024-03-07T15:15:06.696" v="5"/>
              <pc2:cmMkLst xmlns:pc2="http://schemas.microsoft.com/office/powerpoint/2019/9/main/command">
                <pc:docMk/>
                <pc:sldMk cId="3895745881" sldId="278"/>
                <pc2:cmMk id="{4BF2D0A8-C597-452B-870F-49BF8DF2E8EF}"/>
              </pc2:cmMkLst>
              <pc226:cmRplyChg chg="add mod">
                <pc226:chgData name="Julieta Schiro" userId="S::jschiro@worldbank.org::e031b4da-2c62-484e-a937-81144f3e0b38" providerId="AD" clId="Web-{E41C6AC0-1B2A-F4A9-299F-CF1175A2EDA3}" dt="2024-03-07T15:15:06.696" v="5"/>
                <pc2:cmRplyMkLst xmlns:pc2="http://schemas.microsoft.com/office/powerpoint/2019/9/main/command">
                  <pc:docMk/>
                  <pc:sldMk cId="3895745881" sldId="278"/>
                  <pc2:cmMk id="{4BF2D0A8-C597-452B-870F-49BF8DF2E8EF}"/>
                  <pc2:cmRplyMk id="{3E305B80-1B2B-4C30-AB01-31EF46300303}"/>
                </pc2:cmRplyMkLst>
              </pc226:cmRplyChg>
            </pc226:cmChg>
          </p:ext>
        </pc:extLst>
      </pc:sldChg>
      <pc:sldChg chg="addCm">
        <pc:chgData name="Julieta Schiro" userId="S::jschiro@worldbank.org::e031b4da-2c62-484e-a937-81144f3e0b38" providerId="AD" clId="Web-{E41C6AC0-1B2A-F4A9-299F-CF1175A2EDA3}" dt="2024-03-07T15:16:13.229" v="6"/>
        <pc:sldMkLst>
          <pc:docMk/>
          <pc:sldMk cId="155216523" sldId="279"/>
        </pc:sldMkLst>
        <pc:extLst>
          <p:ext xmlns:p="http://schemas.openxmlformats.org/presentationml/2006/main" uri="{D6D511B9-2390-475A-947B-AFAB55BFBCF1}">
            <pc226:cmChg xmlns:pc226="http://schemas.microsoft.com/office/powerpoint/2022/06/main/command" chg="add">
              <pc226:chgData name="Julieta Schiro" userId="S::jschiro@worldbank.org::e031b4da-2c62-484e-a937-81144f3e0b38" providerId="AD" clId="Web-{E41C6AC0-1B2A-F4A9-299F-CF1175A2EDA3}" dt="2024-03-07T15:16:13.229" v="6"/>
              <pc2:cmMkLst xmlns:pc2="http://schemas.microsoft.com/office/powerpoint/2019/9/main/command">
                <pc:docMk/>
                <pc:sldMk cId="155216523" sldId="279"/>
                <pc2:cmMk id="{CE47513B-9968-4D9B-8995-BF10603C70C7}"/>
              </pc2:cmMkLst>
            </pc226:cmChg>
          </p:ext>
        </pc:extLst>
      </pc:sldChg>
    </pc:docChg>
  </pc:docChgLst>
  <pc:docChgLst>
    <pc:chgData name="celinagioja@gmail.com" userId="S::urn:spo:guest#celinagioja@gmail.com::" providerId="AD" clId="Web-{2602F352-1018-D63F-D09A-80E4F50DFA41}"/>
    <pc:docChg chg="mod modSld">
      <pc:chgData name="celinagioja@gmail.com" userId="S::urn:spo:guest#celinagioja@gmail.com::" providerId="AD" clId="Web-{2602F352-1018-D63F-D09A-80E4F50DFA41}" dt="2024-03-07T14:25:25.180" v="98" actId="1076"/>
      <pc:docMkLst>
        <pc:docMk/>
      </pc:docMkLst>
      <pc:sldChg chg="addCm modCm">
        <pc:chgData name="celinagioja@gmail.com" userId="S::urn:spo:guest#celinagioja@gmail.com::" providerId="AD" clId="Web-{2602F352-1018-D63F-D09A-80E4F50DFA41}" dt="2024-03-07T14:23:02.659" v="93"/>
        <pc:sldMkLst>
          <pc:docMk/>
          <pc:sldMk cId="1120692127" sldId="263"/>
        </pc:sldMkLst>
        <pc:extLst>
          <p:ext xmlns:p="http://schemas.openxmlformats.org/presentationml/2006/main" uri="{D6D511B9-2390-475A-947B-AFAB55BFBCF1}">
            <pc226:cmChg xmlns:pc226="http://schemas.microsoft.com/office/powerpoint/2022/06/main/command" chg="add mod">
              <pc226:chgData name="celinagioja@gmail.com" userId="S::urn:spo:guest#celinagioja@gmail.com::" providerId="AD" clId="Web-{2602F352-1018-D63F-D09A-80E4F50DFA41}" dt="2024-03-07T14:23:02.659" v="93"/>
              <pc2:cmMkLst xmlns:pc2="http://schemas.microsoft.com/office/powerpoint/2019/9/main/command">
                <pc:docMk/>
                <pc:sldMk cId="1120692127" sldId="263"/>
                <pc2:cmMk id="{BA177F1E-FD41-4F0F-B5E4-31422EB7D6CB}"/>
              </pc2:cmMkLst>
            </pc226:cmChg>
          </p:ext>
        </pc:extLst>
      </pc:sldChg>
      <pc:sldChg chg="addCm">
        <pc:chgData name="celinagioja@gmail.com" userId="S::urn:spo:guest#celinagioja@gmail.com::" providerId="AD" clId="Web-{2602F352-1018-D63F-D09A-80E4F50DFA41}" dt="2024-03-07T13:46:19.089" v="1"/>
        <pc:sldMkLst>
          <pc:docMk/>
          <pc:sldMk cId="1359770247" sldId="275"/>
        </pc:sldMkLst>
        <pc:extLst>
          <p:ext xmlns:p="http://schemas.openxmlformats.org/presentationml/2006/main" uri="{D6D511B9-2390-475A-947B-AFAB55BFBCF1}">
            <pc226:cmChg xmlns:pc226="http://schemas.microsoft.com/office/powerpoint/2022/06/main/command" chg="add">
              <pc226:chgData name="celinagioja@gmail.com" userId="S::urn:spo:guest#celinagioja@gmail.com::" providerId="AD" clId="Web-{2602F352-1018-D63F-D09A-80E4F50DFA41}" dt="2024-03-07T13:46:19.089" v="1"/>
              <pc2:cmMkLst xmlns:pc2="http://schemas.microsoft.com/office/powerpoint/2019/9/main/command">
                <pc:docMk/>
                <pc:sldMk cId="1359770247" sldId="275"/>
                <pc2:cmMk id="{A4742575-0609-4B0F-859B-EEDBEFC17C25}"/>
              </pc2:cmMkLst>
            </pc226:cmChg>
          </p:ext>
        </pc:extLst>
      </pc:sldChg>
      <pc:sldChg chg="modSp addCm">
        <pc:chgData name="celinagioja@gmail.com" userId="S::urn:spo:guest#celinagioja@gmail.com::" providerId="AD" clId="Web-{2602F352-1018-D63F-D09A-80E4F50DFA41}" dt="2024-03-07T13:47:42.967" v="5"/>
        <pc:sldMkLst>
          <pc:docMk/>
          <pc:sldMk cId="3899122615" sldId="276"/>
        </pc:sldMkLst>
        <pc:spChg chg="mod">
          <ac:chgData name="celinagioja@gmail.com" userId="S::urn:spo:guest#celinagioja@gmail.com::" providerId="AD" clId="Web-{2602F352-1018-D63F-D09A-80E4F50DFA41}" dt="2024-03-07T13:47:12.953" v="4" actId="14100"/>
          <ac:spMkLst>
            <pc:docMk/>
            <pc:sldMk cId="3899122615" sldId="276"/>
            <ac:spMk id="14" creationId="{4DA8B5C7-AB86-7AD4-623D-5DAE14ECE7AA}"/>
          </ac:spMkLst>
        </pc:spChg>
        <pc:extLst>
          <p:ext xmlns:p="http://schemas.openxmlformats.org/presentationml/2006/main" uri="{D6D511B9-2390-475A-947B-AFAB55BFBCF1}">
            <pc226:cmChg xmlns:pc226="http://schemas.microsoft.com/office/powerpoint/2022/06/main/command" chg="add">
              <pc226:chgData name="celinagioja@gmail.com" userId="S::urn:spo:guest#celinagioja@gmail.com::" providerId="AD" clId="Web-{2602F352-1018-D63F-D09A-80E4F50DFA41}" dt="2024-03-07T13:47:42.967" v="5"/>
              <pc2:cmMkLst xmlns:pc2="http://schemas.microsoft.com/office/powerpoint/2019/9/main/command">
                <pc:docMk/>
                <pc:sldMk cId="3899122615" sldId="276"/>
                <pc2:cmMk id="{AD74B436-35CD-485C-9CD0-A0CC7BBA2337}"/>
              </pc2:cmMkLst>
            </pc226:cmChg>
          </p:ext>
        </pc:extLst>
      </pc:sldChg>
      <pc:sldChg chg="modCm">
        <pc:chgData name="celinagioja@gmail.com" userId="S::urn:spo:guest#celinagioja@gmail.com::" providerId="AD" clId="Web-{2602F352-1018-D63F-D09A-80E4F50DFA41}" dt="2024-03-07T13:48:23" v="6"/>
        <pc:sldMkLst>
          <pc:docMk/>
          <pc:sldMk cId="1012480297" sldId="277"/>
        </pc:sldMkLst>
        <pc:extLst>
          <p:ext xmlns:p="http://schemas.openxmlformats.org/presentationml/2006/main" uri="{D6D511B9-2390-475A-947B-AFAB55BFBCF1}">
            <pc226:cmChg xmlns:pc226="http://schemas.microsoft.com/office/powerpoint/2022/06/main/command" chg="">
              <pc226:chgData name="celinagioja@gmail.com" userId="S::urn:spo:guest#celinagioja@gmail.com::" providerId="AD" clId="Web-{2602F352-1018-D63F-D09A-80E4F50DFA41}" dt="2024-03-07T13:48:23" v="6"/>
              <pc2:cmMkLst xmlns:pc2="http://schemas.microsoft.com/office/powerpoint/2019/9/main/command">
                <pc:docMk/>
                <pc:sldMk cId="1012480297" sldId="277"/>
                <pc2:cmMk id="{284DB771-88D2-40AF-953D-5D3A72204D44}"/>
              </pc2:cmMkLst>
              <pc226:cmRplyChg chg="add">
                <pc226:chgData name="celinagioja@gmail.com" userId="S::urn:spo:guest#celinagioja@gmail.com::" providerId="AD" clId="Web-{2602F352-1018-D63F-D09A-80E4F50DFA41}" dt="2024-03-07T13:48:23" v="6"/>
                <pc2:cmRplyMkLst xmlns:pc2="http://schemas.microsoft.com/office/powerpoint/2019/9/main/command">
                  <pc:docMk/>
                  <pc:sldMk cId="1012480297" sldId="277"/>
                  <pc2:cmMk id="{284DB771-88D2-40AF-953D-5D3A72204D44}"/>
                  <pc2:cmRplyMk id="{A12E1C8B-E2B2-4F61-B1D1-58695ADA3D60}"/>
                </pc2:cmRplyMkLst>
              </pc226:cmRplyChg>
            </pc226:cmChg>
          </p:ext>
        </pc:extLst>
      </pc:sldChg>
      <pc:sldChg chg="modCm">
        <pc:chgData name="celinagioja@gmail.com" userId="S::urn:spo:guest#celinagioja@gmail.com::" providerId="AD" clId="Web-{2602F352-1018-D63F-D09A-80E4F50DFA41}" dt="2024-03-07T13:53:37.887" v="8"/>
        <pc:sldMkLst>
          <pc:docMk/>
          <pc:sldMk cId="3895745881" sldId="278"/>
        </pc:sldMkLst>
        <pc:extLst>
          <p:ext xmlns:p="http://schemas.openxmlformats.org/presentationml/2006/main" uri="{D6D511B9-2390-475A-947B-AFAB55BFBCF1}">
            <pc226:cmChg xmlns:pc226="http://schemas.microsoft.com/office/powerpoint/2022/06/main/command" chg="">
              <pc226:chgData name="celinagioja@gmail.com" userId="S::urn:spo:guest#celinagioja@gmail.com::" providerId="AD" clId="Web-{2602F352-1018-D63F-D09A-80E4F50DFA41}" dt="2024-03-07T13:53:37.887" v="8"/>
              <pc2:cmMkLst xmlns:pc2="http://schemas.microsoft.com/office/powerpoint/2019/9/main/command">
                <pc:docMk/>
                <pc:sldMk cId="3895745881" sldId="278"/>
                <pc2:cmMk id="{39F16BB6-6876-4690-8B55-6253F145DD1D}"/>
              </pc2:cmMkLst>
              <pc226:cmRplyChg chg="add">
                <pc226:chgData name="celinagioja@gmail.com" userId="S::urn:spo:guest#celinagioja@gmail.com::" providerId="AD" clId="Web-{2602F352-1018-D63F-D09A-80E4F50DFA41}" dt="2024-03-07T13:53:37.887" v="8"/>
                <pc2:cmRplyMkLst xmlns:pc2="http://schemas.microsoft.com/office/powerpoint/2019/9/main/command">
                  <pc:docMk/>
                  <pc:sldMk cId="3895745881" sldId="278"/>
                  <pc2:cmMk id="{39F16BB6-6876-4690-8B55-6253F145DD1D}"/>
                  <pc2:cmRplyMk id="{83BCC04F-BE7D-4475-855C-843D1627B48E}"/>
                </pc2:cmRplyMkLst>
              </pc226:cmRplyChg>
            </pc226:cmChg>
            <pc226:cmChg xmlns:pc226="http://schemas.microsoft.com/office/powerpoint/2022/06/main/command" chg="">
              <pc226:chgData name="celinagioja@gmail.com" userId="S::urn:spo:guest#celinagioja@gmail.com::" providerId="AD" clId="Web-{2602F352-1018-D63F-D09A-80E4F50DFA41}" dt="2024-03-07T13:53:16.277" v="7"/>
              <pc2:cmMkLst xmlns:pc2="http://schemas.microsoft.com/office/powerpoint/2019/9/main/command">
                <pc:docMk/>
                <pc:sldMk cId="3895745881" sldId="278"/>
                <pc2:cmMk id="{5ECB74BB-CF14-4DCD-9955-D69902A118E1}"/>
              </pc2:cmMkLst>
              <pc226:cmRplyChg chg="add">
                <pc226:chgData name="celinagioja@gmail.com" userId="S::urn:spo:guest#celinagioja@gmail.com::" providerId="AD" clId="Web-{2602F352-1018-D63F-D09A-80E4F50DFA41}" dt="2024-03-07T13:53:16.277" v="7"/>
                <pc2:cmRplyMkLst xmlns:pc2="http://schemas.microsoft.com/office/powerpoint/2019/9/main/command">
                  <pc:docMk/>
                  <pc:sldMk cId="3895745881" sldId="278"/>
                  <pc2:cmMk id="{5ECB74BB-CF14-4DCD-9955-D69902A118E1}"/>
                  <pc2:cmRplyMk id="{24EF0B02-2357-4BE2-B71C-844E5B1D1494}"/>
                </pc2:cmRplyMkLst>
              </pc226:cmRplyChg>
            </pc226:cmChg>
          </p:ext>
        </pc:extLst>
      </pc:sldChg>
      <pc:sldChg chg="modSp addCm delCm">
        <pc:chgData name="celinagioja@gmail.com" userId="S::urn:spo:guest#celinagioja@gmail.com::" providerId="AD" clId="Web-{2602F352-1018-D63F-D09A-80E4F50DFA41}" dt="2024-03-07T14:21:36.593" v="91" actId="20577"/>
        <pc:sldMkLst>
          <pc:docMk/>
          <pc:sldMk cId="155216523" sldId="279"/>
        </pc:sldMkLst>
        <pc:spChg chg="mod">
          <ac:chgData name="celinagioja@gmail.com" userId="S::urn:spo:guest#celinagioja@gmail.com::" providerId="AD" clId="Web-{2602F352-1018-D63F-D09A-80E4F50DFA41}" dt="2024-03-07T14:21:36.593" v="91" actId="20577"/>
          <ac:spMkLst>
            <pc:docMk/>
            <pc:sldMk cId="155216523" sldId="279"/>
            <ac:spMk id="6" creationId="{02266866-16A2-2B9D-5714-5EBD83062AD9}"/>
          </ac:spMkLst>
        </pc:spChg>
        <pc:spChg chg="mod">
          <ac:chgData name="celinagioja@gmail.com" userId="S::urn:spo:guest#celinagioja@gmail.com::" providerId="AD" clId="Web-{2602F352-1018-D63F-D09A-80E4F50DFA41}" dt="2024-03-07T14:11:42.898" v="42" actId="20577"/>
          <ac:spMkLst>
            <pc:docMk/>
            <pc:sldMk cId="155216523" sldId="279"/>
            <ac:spMk id="8" creationId="{8F9BC970-46A2-10A0-B46C-9E41F53B6596}"/>
          </ac:spMkLst>
        </pc:spChg>
        <pc:extLst>
          <p:ext xmlns:p="http://schemas.openxmlformats.org/presentationml/2006/main" uri="{D6D511B9-2390-475A-947B-AFAB55BFBCF1}">
            <pc226:cmChg xmlns:pc226="http://schemas.microsoft.com/office/powerpoint/2022/06/main/command" chg="add del">
              <pc226:chgData name="celinagioja@gmail.com" userId="S::urn:spo:guest#celinagioja@gmail.com::" providerId="AD" clId="Web-{2602F352-1018-D63F-D09A-80E4F50DFA41}" dt="2024-03-07T14:12:32.759" v="44"/>
              <pc2:cmMkLst xmlns:pc2="http://schemas.microsoft.com/office/powerpoint/2019/9/main/command">
                <pc:docMk/>
                <pc:sldMk cId="155216523" sldId="279"/>
                <pc2:cmMk id="{43B4AF0B-E3C4-49C6-B4DB-C76078FA9C1E}"/>
              </pc2:cmMkLst>
            </pc226:cmChg>
            <pc226:cmChg xmlns:pc226="http://schemas.microsoft.com/office/powerpoint/2022/06/main/command" chg="add">
              <pc226:chgData name="celinagioja@gmail.com" userId="S::urn:spo:guest#celinagioja@gmail.com::" providerId="AD" clId="Web-{2602F352-1018-D63F-D09A-80E4F50DFA41}" dt="2024-03-07T14:21:14.811" v="86"/>
              <pc2:cmMkLst xmlns:pc2="http://schemas.microsoft.com/office/powerpoint/2019/9/main/command">
                <pc:docMk/>
                <pc:sldMk cId="155216523" sldId="279"/>
                <pc2:cmMk id="{31992E28-ED8C-4724-A34D-76EB09AD3E94}"/>
              </pc2:cmMkLst>
            </pc226:cmChg>
            <pc226:cmChg xmlns:pc226="http://schemas.microsoft.com/office/powerpoint/2022/06/main/command" chg="add">
              <pc226:chgData name="celinagioja@gmail.com" userId="S::urn:spo:guest#celinagioja@gmail.com::" providerId="AD" clId="Web-{2602F352-1018-D63F-D09A-80E4F50DFA41}" dt="2024-03-07T14:13:11.527" v="45"/>
              <pc2:cmMkLst xmlns:pc2="http://schemas.microsoft.com/office/powerpoint/2019/9/main/command">
                <pc:docMk/>
                <pc:sldMk cId="155216523" sldId="279"/>
                <pc2:cmMk id="{94180E95-D27D-41C9-BE2A-06401A25228A}"/>
              </pc2:cmMkLst>
            </pc226:cmChg>
          </p:ext>
        </pc:extLst>
      </pc:sldChg>
      <pc:sldChg chg="modSp addCm">
        <pc:chgData name="celinagioja@gmail.com" userId="S::urn:spo:guest#celinagioja@gmail.com::" providerId="AD" clId="Web-{2602F352-1018-D63F-D09A-80E4F50DFA41}" dt="2024-03-07T14:25:25.180" v="98" actId="1076"/>
        <pc:sldMkLst>
          <pc:docMk/>
          <pc:sldMk cId="109654719" sldId="280"/>
        </pc:sldMkLst>
        <pc:spChg chg="mod">
          <ac:chgData name="celinagioja@gmail.com" userId="S::urn:spo:guest#celinagioja@gmail.com::" providerId="AD" clId="Web-{2602F352-1018-D63F-D09A-80E4F50DFA41}" dt="2024-03-07T14:25:25.180" v="98" actId="1076"/>
          <ac:spMkLst>
            <pc:docMk/>
            <pc:sldMk cId="109654719" sldId="280"/>
            <ac:spMk id="11" creationId="{4D0BC411-E8B2-24C6-6757-E2CE13D51FB5}"/>
          </ac:spMkLst>
        </pc:spChg>
        <pc:extLst>
          <p:ext xmlns:p="http://schemas.openxmlformats.org/presentationml/2006/main" uri="{D6D511B9-2390-475A-947B-AFAB55BFBCF1}">
            <pc226:cmChg xmlns:pc226="http://schemas.microsoft.com/office/powerpoint/2022/06/main/command" chg="add">
              <pc226:chgData name="celinagioja@gmail.com" userId="S::urn:spo:guest#celinagioja@gmail.com::" providerId="AD" clId="Web-{2602F352-1018-D63F-D09A-80E4F50DFA41}" dt="2024-03-07T14:24:17.131" v="95"/>
              <pc2:cmMkLst xmlns:pc2="http://schemas.microsoft.com/office/powerpoint/2019/9/main/command">
                <pc:docMk/>
                <pc:sldMk cId="109654719" sldId="280"/>
                <pc2:cmMk id="{FF47F4D7-C748-44E8-94ED-9AFEA2047BA9}"/>
              </pc2:cmMkLst>
            </pc226:cmChg>
          </p:ext>
        </pc:extLst>
      </pc:sldChg>
    </pc:docChg>
  </pc:docChgLst>
  <pc:docChgLst>
    <pc:chgData name="n.basualdo.moine@accenture.com" userId="S::urn:spo:guest#n.basualdo.moine@accenture.com::" providerId="AD" clId="Web-{496A71A2-DED2-40AF-4643-A18E4C0B7DFB}"/>
    <pc:docChg chg="mod modSld">
      <pc:chgData name="n.basualdo.moine@accenture.com" userId="S::urn:spo:guest#n.basualdo.moine@accenture.com::" providerId="AD" clId="Web-{496A71A2-DED2-40AF-4643-A18E4C0B7DFB}" dt="2024-03-07T20:58:52.947" v="46"/>
      <pc:docMkLst>
        <pc:docMk/>
      </pc:docMkLst>
      <pc:sldChg chg="modSp delCm modCm">
        <pc:chgData name="n.basualdo.moine@accenture.com" userId="S::urn:spo:guest#n.basualdo.moine@accenture.com::" providerId="AD" clId="Web-{496A71A2-DED2-40AF-4643-A18E4C0B7DFB}" dt="2024-03-07T19:04:54.263" v="7"/>
        <pc:sldMkLst>
          <pc:docMk/>
          <pc:sldMk cId="584024339" sldId="260"/>
        </pc:sldMkLst>
        <pc:spChg chg="mod">
          <ac:chgData name="n.basualdo.moine@accenture.com" userId="S::urn:spo:guest#n.basualdo.moine@accenture.com::" providerId="AD" clId="Web-{496A71A2-DED2-40AF-4643-A18E4C0B7DFB}" dt="2024-03-07T19:04:53.997" v="6" actId="20577"/>
          <ac:spMkLst>
            <pc:docMk/>
            <pc:sldMk cId="584024339" sldId="260"/>
            <ac:spMk id="16" creationId="{BB21AF77-542C-D43D-E377-A60A38899FA9}"/>
          </ac:spMkLst>
        </pc:spChg>
        <pc:extLst>
          <p:ext xmlns:p="http://schemas.openxmlformats.org/presentationml/2006/main" uri="{D6D511B9-2390-475A-947B-AFAB55BFBCF1}">
            <pc226:cmChg xmlns:pc226="http://schemas.microsoft.com/office/powerpoint/2022/06/main/command" chg="del mod">
              <pc226:chgData name="n.basualdo.moine@accenture.com" userId="S::urn:spo:guest#n.basualdo.moine@accenture.com::" providerId="AD" clId="Web-{496A71A2-DED2-40AF-4643-A18E4C0B7DFB}" dt="2024-03-07T19:04:54.263" v="7"/>
              <pc2:cmMkLst xmlns:pc2="http://schemas.microsoft.com/office/powerpoint/2019/9/main/command">
                <pc:docMk/>
                <pc:sldMk cId="584024339" sldId="260"/>
                <pc2:cmMk id="{69FB9EA2-326C-48F8-A661-B0ABA1BD7031}"/>
              </pc2:cmMkLst>
            </pc226:cmChg>
          </p:ext>
        </pc:extLst>
      </pc:sldChg>
      <pc:sldChg chg="modSp delCm modCm">
        <pc:chgData name="n.basualdo.moine@accenture.com" userId="S::urn:spo:guest#n.basualdo.moine@accenture.com::" providerId="AD" clId="Web-{496A71A2-DED2-40AF-4643-A18E4C0B7DFB}" dt="2024-03-07T20:57:55.898" v="41"/>
        <pc:sldMkLst>
          <pc:docMk/>
          <pc:sldMk cId="1120692127" sldId="263"/>
        </pc:sldMkLst>
        <pc:spChg chg="mod">
          <ac:chgData name="n.basualdo.moine@accenture.com" userId="S::urn:spo:guest#n.basualdo.moine@accenture.com::" providerId="AD" clId="Web-{496A71A2-DED2-40AF-4643-A18E4C0B7DFB}" dt="2024-03-07T20:57:55.663" v="40" actId="20577"/>
          <ac:spMkLst>
            <pc:docMk/>
            <pc:sldMk cId="1120692127" sldId="263"/>
            <ac:spMk id="17" creationId="{7974DCD7-65C6-00F1-3978-19F8A94EC2F9}"/>
          </ac:spMkLst>
        </pc:spChg>
        <pc:extLst>
          <p:ext xmlns:p="http://schemas.openxmlformats.org/presentationml/2006/main" uri="{D6D511B9-2390-475A-947B-AFAB55BFBCF1}">
            <pc226:cmChg xmlns:pc226="http://schemas.microsoft.com/office/powerpoint/2022/06/main/command" chg="del mod">
              <pc226:chgData name="n.basualdo.moine@accenture.com" userId="S::urn:spo:guest#n.basualdo.moine@accenture.com::" providerId="AD" clId="Web-{496A71A2-DED2-40AF-4643-A18E4C0B7DFB}" dt="2024-03-07T20:57:55.898" v="41"/>
              <pc2:cmMkLst xmlns:pc2="http://schemas.microsoft.com/office/powerpoint/2019/9/main/command">
                <pc:docMk/>
                <pc:sldMk cId="1120692127" sldId="263"/>
                <pc2:cmMk id="{28B7CB91-37A0-48AB-8194-8B787393A9F0}"/>
              </pc2:cmMkLst>
            </pc226:cmChg>
            <pc226:cmChg xmlns:pc226="http://schemas.microsoft.com/office/powerpoint/2022/06/main/command" chg="del">
              <pc226:chgData name="n.basualdo.moine@accenture.com" userId="S::urn:spo:guest#n.basualdo.moine@accenture.com::" providerId="AD" clId="Web-{496A71A2-DED2-40AF-4643-A18E4C0B7DFB}" dt="2024-03-07T20:57:23.787" v="32"/>
              <pc2:cmMkLst xmlns:pc2="http://schemas.microsoft.com/office/powerpoint/2019/9/main/command">
                <pc:docMk/>
                <pc:sldMk cId="1120692127" sldId="263"/>
                <pc2:cmMk id="{ED1A19DB-C671-4520-8BF8-464B3748A988}"/>
              </pc2:cmMkLst>
            </pc226:cmChg>
          </p:ext>
        </pc:extLst>
      </pc:sldChg>
      <pc:sldChg chg="modSp modCm">
        <pc:chgData name="n.basualdo.moine@accenture.com" userId="S::urn:spo:guest#n.basualdo.moine@accenture.com::" providerId="AD" clId="Web-{496A71A2-DED2-40AF-4643-A18E4C0B7DFB}" dt="2024-03-07T19:07:43.548" v="31"/>
        <pc:sldMkLst>
          <pc:docMk/>
          <pc:sldMk cId="1359770247" sldId="275"/>
        </pc:sldMkLst>
        <pc:spChg chg="mod">
          <ac:chgData name="n.basualdo.moine@accenture.com" userId="S::urn:spo:guest#n.basualdo.moine@accenture.com::" providerId="AD" clId="Web-{496A71A2-DED2-40AF-4643-A18E4C0B7DFB}" dt="2024-03-07T19:04:27.981" v="1" actId="20577"/>
          <ac:spMkLst>
            <pc:docMk/>
            <pc:sldMk cId="1359770247" sldId="275"/>
            <ac:spMk id="8" creationId="{4100EB85-C97B-7E29-87D0-B6432D1ADDFE}"/>
          </ac:spMkLst>
        </pc:spChg>
        <pc:spChg chg="mod">
          <ac:chgData name="n.basualdo.moine@accenture.com" userId="S::urn:spo:guest#n.basualdo.moine@accenture.com::" providerId="AD" clId="Web-{496A71A2-DED2-40AF-4643-A18E4C0B7DFB}" dt="2024-03-07T19:04:32.559" v="2"/>
          <ac:spMkLst>
            <pc:docMk/>
            <pc:sldMk cId="1359770247" sldId="275"/>
            <ac:spMk id="10" creationId="{8896314E-A15C-C16C-6739-BDD51763D5C8}"/>
          </ac:spMkLst>
        </pc:spChg>
        <pc:extLst>
          <p:ext xmlns:p="http://schemas.openxmlformats.org/presentationml/2006/main" uri="{D6D511B9-2390-475A-947B-AFAB55BFBCF1}">
            <pc226:cmChg xmlns:pc226="http://schemas.microsoft.com/office/powerpoint/2022/06/main/command" chg="mod">
              <pc226:chgData name="n.basualdo.moine@accenture.com" userId="S::urn:spo:guest#n.basualdo.moine@accenture.com::" providerId="AD" clId="Web-{496A71A2-DED2-40AF-4643-A18E4C0B7DFB}" dt="2024-03-07T19:07:34.735" v="29"/>
              <pc2:cmMkLst xmlns:pc2="http://schemas.microsoft.com/office/powerpoint/2019/9/main/command">
                <pc:docMk/>
                <pc:sldMk cId="1359770247" sldId="275"/>
                <pc2:cmMk id="{C47C5B4E-8709-435E-81CE-5B76701277A5}"/>
              </pc2:cmMkLst>
            </pc226:cmChg>
            <pc226:cmChg xmlns:pc226="http://schemas.microsoft.com/office/powerpoint/2022/06/main/command" chg="">
              <pc226:chgData name="n.basualdo.moine@accenture.com" userId="S::urn:spo:guest#n.basualdo.moine@accenture.com::" providerId="AD" clId="Web-{496A71A2-DED2-40AF-4643-A18E4C0B7DFB}" dt="2024-03-07T19:07:43.548" v="31"/>
              <pc2:cmMkLst xmlns:pc2="http://schemas.microsoft.com/office/powerpoint/2019/9/main/command">
                <pc:docMk/>
                <pc:sldMk cId="1359770247" sldId="275"/>
                <pc2:cmMk id="{A4742575-0609-4B0F-859B-EEDBEFC17C25}"/>
              </pc2:cmMkLst>
              <pc226:cmRplyChg chg="add">
                <pc226:chgData name="n.basualdo.moine@accenture.com" userId="S::urn:spo:guest#n.basualdo.moine@accenture.com::" providerId="AD" clId="Web-{496A71A2-DED2-40AF-4643-A18E4C0B7DFB}" dt="2024-03-07T19:07:43.548" v="31"/>
                <pc2:cmRplyMkLst xmlns:pc2="http://schemas.microsoft.com/office/powerpoint/2019/9/main/command">
                  <pc:docMk/>
                  <pc:sldMk cId="1359770247" sldId="275"/>
                  <pc2:cmMk id="{A4742575-0609-4B0F-859B-EEDBEFC17C25}"/>
                  <pc2:cmRplyMk id="{52A9CB50-6815-49AC-9493-3DC4EE1AF105}"/>
                </pc2:cmRplyMkLst>
              </pc226:cmRplyChg>
            </pc226:cmChg>
          </p:ext>
        </pc:extLst>
      </pc:sldChg>
      <pc:sldChg chg="modSp delCm">
        <pc:chgData name="n.basualdo.moine@accenture.com" userId="S::urn:spo:guest#n.basualdo.moine@accenture.com::" providerId="AD" clId="Web-{496A71A2-DED2-40AF-4643-A18E4C0B7DFB}" dt="2024-03-07T19:06:13.889" v="19"/>
        <pc:sldMkLst>
          <pc:docMk/>
          <pc:sldMk cId="1012480297" sldId="277"/>
        </pc:sldMkLst>
        <pc:spChg chg="mod">
          <ac:chgData name="n.basualdo.moine@accenture.com" userId="S::urn:spo:guest#n.basualdo.moine@accenture.com::" providerId="AD" clId="Web-{496A71A2-DED2-40AF-4643-A18E4C0B7DFB}" dt="2024-03-07T19:05:59.795" v="17" actId="20577"/>
          <ac:spMkLst>
            <pc:docMk/>
            <pc:sldMk cId="1012480297" sldId="277"/>
            <ac:spMk id="21" creationId="{6F65F896-BD2F-49D2-D892-AE49EE36A6AA}"/>
          </ac:spMkLst>
        </pc:spChg>
        <pc:extLst>
          <p:ext xmlns:p="http://schemas.openxmlformats.org/presentationml/2006/main" uri="{D6D511B9-2390-475A-947B-AFAB55BFBCF1}">
            <pc226:cmChg xmlns:pc226="http://schemas.microsoft.com/office/powerpoint/2022/06/main/command" chg="del">
              <pc226:chgData name="n.basualdo.moine@accenture.com" userId="S::urn:spo:guest#n.basualdo.moine@accenture.com::" providerId="AD" clId="Web-{496A71A2-DED2-40AF-4643-A18E4C0B7DFB}" dt="2024-03-07T19:06:03.639" v="18"/>
              <pc2:cmMkLst xmlns:pc2="http://schemas.microsoft.com/office/powerpoint/2019/9/main/command">
                <pc:docMk/>
                <pc:sldMk cId="1012480297" sldId="277"/>
                <pc2:cmMk id="{EB257241-0111-4152-B35B-93732236A1F5}"/>
              </pc2:cmMkLst>
            </pc226:cmChg>
            <pc226:cmChg xmlns:pc226="http://schemas.microsoft.com/office/powerpoint/2022/06/main/command" chg="del">
              <pc226:chgData name="n.basualdo.moine@accenture.com" userId="S::urn:spo:guest#n.basualdo.moine@accenture.com::" providerId="AD" clId="Web-{496A71A2-DED2-40AF-4643-A18E4C0B7DFB}" dt="2024-03-07T19:06:13.889" v="19"/>
              <pc2:cmMkLst xmlns:pc2="http://schemas.microsoft.com/office/powerpoint/2019/9/main/command">
                <pc:docMk/>
                <pc:sldMk cId="1012480297" sldId="277"/>
                <pc2:cmMk id="{284DB771-88D2-40AF-953D-5D3A72204D44}"/>
              </pc2:cmMkLst>
            </pc226:cmChg>
          </p:ext>
        </pc:extLst>
      </pc:sldChg>
      <pc:sldChg chg="delCm">
        <pc:chgData name="n.basualdo.moine@accenture.com" userId="S::urn:spo:guest#n.basualdo.moine@accenture.com::" providerId="AD" clId="Web-{496A71A2-DED2-40AF-4643-A18E4C0B7DFB}" dt="2024-03-07T19:06:42.234" v="22"/>
        <pc:sldMkLst>
          <pc:docMk/>
          <pc:sldMk cId="3895745881" sldId="278"/>
        </pc:sldMkLst>
        <pc:extLst>
          <p:ext xmlns:p="http://schemas.openxmlformats.org/presentationml/2006/main" uri="{D6D511B9-2390-475A-947B-AFAB55BFBCF1}">
            <pc226:cmChg xmlns:pc226="http://schemas.microsoft.com/office/powerpoint/2022/06/main/command" chg="del">
              <pc226:chgData name="n.basualdo.moine@accenture.com" userId="S::urn:spo:guest#n.basualdo.moine@accenture.com::" providerId="AD" clId="Web-{496A71A2-DED2-40AF-4643-A18E4C0B7DFB}" dt="2024-03-07T19:06:27.937" v="20"/>
              <pc2:cmMkLst xmlns:pc2="http://schemas.microsoft.com/office/powerpoint/2019/9/main/command">
                <pc:docMk/>
                <pc:sldMk cId="3895745881" sldId="278"/>
                <pc2:cmMk id="{C4D87630-6B4C-4CBF-A641-6D2371C5C4ED}"/>
              </pc2:cmMkLst>
            </pc226:cmChg>
            <pc226:cmChg xmlns:pc226="http://schemas.microsoft.com/office/powerpoint/2022/06/main/command" chg="del">
              <pc226:chgData name="n.basualdo.moine@accenture.com" userId="S::urn:spo:guest#n.basualdo.moine@accenture.com::" providerId="AD" clId="Web-{496A71A2-DED2-40AF-4643-A18E4C0B7DFB}" dt="2024-03-07T19:06:37.765" v="21"/>
              <pc2:cmMkLst xmlns:pc2="http://schemas.microsoft.com/office/powerpoint/2019/9/main/command">
                <pc:docMk/>
                <pc:sldMk cId="3895745881" sldId="278"/>
                <pc2:cmMk id="{4BF2D0A8-C597-452B-870F-49BF8DF2E8EF}"/>
              </pc2:cmMkLst>
            </pc226:cmChg>
            <pc226:cmChg xmlns:pc226="http://schemas.microsoft.com/office/powerpoint/2022/06/main/command" chg="del">
              <pc226:chgData name="n.basualdo.moine@accenture.com" userId="S::urn:spo:guest#n.basualdo.moine@accenture.com::" providerId="AD" clId="Web-{496A71A2-DED2-40AF-4643-A18E4C0B7DFB}" dt="2024-03-07T19:06:42.234" v="22"/>
              <pc2:cmMkLst xmlns:pc2="http://schemas.microsoft.com/office/powerpoint/2019/9/main/command">
                <pc:docMk/>
                <pc:sldMk cId="3895745881" sldId="278"/>
                <pc2:cmMk id="{39F16BB6-6876-4690-8B55-6253F145DD1D}"/>
              </pc2:cmMkLst>
            </pc226:cmChg>
          </p:ext>
        </pc:extLst>
      </pc:sldChg>
      <pc:sldChg chg="modSp delCm modCm">
        <pc:chgData name="n.basualdo.moine@accenture.com" userId="S::urn:spo:guest#n.basualdo.moine@accenture.com::" providerId="AD" clId="Web-{496A71A2-DED2-40AF-4643-A18E4C0B7DFB}" dt="2024-03-07T20:58:40.587" v="45"/>
        <pc:sldMkLst>
          <pc:docMk/>
          <pc:sldMk cId="155216523" sldId="279"/>
        </pc:sldMkLst>
        <pc:spChg chg="mod">
          <ac:chgData name="n.basualdo.moine@accenture.com" userId="S::urn:spo:guest#n.basualdo.moine@accenture.com::" providerId="AD" clId="Web-{496A71A2-DED2-40AF-4643-A18E4C0B7DFB}" dt="2024-03-07T19:07:24.235" v="28" actId="20577"/>
          <ac:spMkLst>
            <pc:docMk/>
            <pc:sldMk cId="155216523" sldId="279"/>
            <ac:spMk id="6" creationId="{02266866-16A2-2B9D-5714-5EBD83062AD9}"/>
          </ac:spMkLst>
        </pc:spChg>
        <pc:extLst>
          <p:ext xmlns:p="http://schemas.openxmlformats.org/presentationml/2006/main" uri="{D6D511B9-2390-475A-947B-AFAB55BFBCF1}">
            <pc226:cmChg xmlns:pc226="http://schemas.microsoft.com/office/powerpoint/2022/06/main/command" chg="del mod">
              <pc226:chgData name="n.basualdo.moine@accenture.com" userId="S::urn:spo:guest#n.basualdo.moine@accenture.com::" providerId="AD" clId="Web-{496A71A2-DED2-40AF-4643-A18E4C0B7DFB}" dt="2024-03-07T20:58:39.962" v="44"/>
              <pc2:cmMkLst xmlns:pc2="http://schemas.microsoft.com/office/powerpoint/2019/9/main/command">
                <pc:docMk/>
                <pc:sldMk cId="155216523" sldId="279"/>
                <pc2:cmMk id="{31992E28-ED8C-4724-A34D-76EB09AD3E94}"/>
              </pc2:cmMkLst>
            </pc226:cmChg>
            <pc226:cmChg xmlns:pc226="http://schemas.microsoft.com/office/powerpoint/2022/06/main/command" chg="del mod">
              <pc226:chgData name="n.basualdo.moine@accenture.com" userId="S::urn:spo:guest#n.basualdo.moine@accenture.com::" providerId="AD" clId="Web-{496A71A2-DED2-40AF-4643-A18E4C0B7DFB}" dt="2024-03-07T20:58:40.587" v="45"/>
              <pc2:cmMkLst xmlns:pc2="http://schemas.microsoft.com/office/powerpoint/2019/9/main/command">
                <pc:docMk/>
                <pc:sldMk cId="155216523" sldId="279"/>
                <pc2:cmMk id="{CE47513B-9968-4D9B-8995-BF10603C70C7}"/>
              </pc2:cmMkLst>
            </pc226:cmChg>
            <pc226:cmChg xmlns:pc226="http://schemas.microsoft.com/office/powerpoint/2022/06/main/command" chg="del mod">
              <pc226:chgData name="n.basualdo.moine@accenture.com" userId="S::urn:spo:guest#n.basualdo.moine@accenture.com::" providerId="AD" clId="Web-{496A71A2-DED2-40AF-4643-A18E4C0B7DFB}" dt="2024-03-07T20:58:39.556" v="43"/>
              <pc2:cmMkLst xmlns:pc2="http://schemas.microsoft.com/office/powerpoint/2019/9/main/command">
                <pc:docMk/>
                <pc:sldMk cId="155216523" sldId="279"/>
                <pc2:cmMk id="{5EC4CC8C-CE47-40F8-8CA7-3AF37C2DFE07}"/>
              </pc2:cmMkLst>
            </pc226:cmChg>
            <pc226:cmChg xmlns:pc226="http://schemas.microsoft.com/office/powerpoint/2022/06/main/command" chg="del mod">
              <pc226:chgData name="n.basualdo.moine@accenture.com" userId="S::urn:spo:guest#n.basualdo.moine@accenture.com::" providerId="AD" clId="Web-{496A71A2-DED2-40AF-4643-A18E4C0B7DFB}" dt="2024-03-07T20:58:38.806" v="42"/>
              <pc2:cmMkLst xmlns:pc2="http://schemas.microsoft.com/office/powerpoint/2019/9/main/command">
                <pc:docMk/>
                <pc:sldMk cId="155216523" sldId="279"/>
                <pc2:cmMk id="{94180E95-D27D-41C9-BE2A-06401A25228A}"/>
              </pc2:cmMkLst>
            </pc226:cmChg>
          </p:ext>
        </pc:extLst>
      </pc:sldChg>
      <pc:sldChg chg="delCm">
        <pc:chgData name="n.basualdo.moine@accenture.com" userId="S::urn:spo:guest#n.basualdo.moine@accenture.com::" providerId="AD" clId="Web-{496A71A2-DED2-40AF-4643-A18E4C0B7DFB}" dt="2024-03-07T20:58:52.947" v="46"/>
        <pc:sldMkLst>
          <pc:docMk/>
          <pc:sldMk cId="389750401" sldId="289"/>
        </pc:sldMkLst>
        <pc:extLst>
          <p:ext xmlns:p="http://schemas.openxmlformats.org/presentationml/2006/main" uri="{D6D511B9-2390-475A-947B-AFAB55BFBCF1}">
            <pc226:cmChg xmlns:pc226="http://schemas.microsoft.com/office/powerpoint/2022/06/main/command" chg="del">
              <pc226:chgData name="n.basualdo.moine@accenture.com" userId="S::urn:spo:guest#n.basualdo.moine@accenture.com::" providerId="AD" clId="Web-{496A71A2-DED2-40AF-4643-A18E4C0B7DFB}" dt="2024-03-07T20:58:52.947" v="46"/>
              <pc2:cmMkLst xmlns:pc2="http://schemas.microsoft.com/office/powerpoint/2019/9/main/command">
                <pc:docMk/>
                <pc:sldMk cId="389750401" sldId="289"/>
                <pc2:cmMk id="{3D936B56-3CC3-441C-AE50-84D746116212}"/>
              </pc2:cmMkLst>
            </pc226:cmChg>
          </p:ext>
        </pc:extLst>
      </pc:sldChg>
    </pc:docChg>
  </pc:docChgLst>
  <pc:docChgLst>
    <pc:chgData name="Florencia Balestro" userId="bc8208c8-024f-4fe4-8adb-fca9eeca5686" providerId="ADAL" clId="{300CCC5E-FBA8-4D73-9BE3-569B50574234}"/>
    <pc:docChg chg="undo custSel delSld modSld">
      <pc:chgData name="Florencia Balestro" userId="bc8208c8-024f-4fe4-8adb-fca9eeca5686" providerId="ADAL" clId="{300CCC5E-FBA8-4D73-9BE3-569B50574234}" dt="2024-03-11T14:12:32.941" v="476"/>
      <pc:docMkLst>
        <pc:docMk/>
      </pc:docMkLst>
      <pc:sldChg chg="delCm">
        <pc:chgData name="Florencia Balestro" userId="bc8208c8-024f-4fe4-8adb-fca9eeca5686" providerId="ADAL" clId="{300CCC5E-FBA8-4D73-9BE3-569B50574234}" dt="2024-03-07T13:23:07.429" v="0"/>
        <pc:sldMkLst>
          <pc:docMk/>
          <pc:sldMk cId="2383017268" sldId="256"/>
        </pc:sldMkLst>
        <pc:extLst>
          <p:ext xmlns:p="http://schemas.openxmlformats.org/presentationml/2006/main" uri="{D6D511B9-2390-475A-947B-AFAB55BFBCF1}">
            <pc226:cmChg xmlns:pc226="http://schemas.microsoft.com/office/powerpoint/2022/06/main/command" chg="del">
              <pc226:chgData name="Florencia Balestro" userId="bc8208c8-024f-4fe4-8adb-fca9eeca5686" providerId="ADAL" clId="{300CCC5E-FBA8-4D73-9BE3-569B50574234}" dt="2024-03-07T13:23:07.429" v="0"/>
              <pc2:cmMkLst xmlns:pc2="http://schemas.microsoft.com/office/powerpoint/2019/9/main/command">
                <pc:docMk/>
                <pc:sldMk cId="2383017268" sldId="256"/>
                <pc2:cmMk id="{1C716C68-C760-478A-B86E-6CE9156B7E31}"/>
              </pc2:cmMkLst>
            </pc226:cmChg>
          </p:ext>
        </pc:extLst>
      </pc:sldChg>
      <pc:sldChg chg="delCm">
        <pc:chgData name="Florencia Balestro" userId="bc8208c8-024f-4fe4-8adb-fca9eeca5686" providerId="ADAL" clId="{300CCC5E-FBA8-4D73-9BE3-569B50574234}" dt="2024-03-11T14:12:32.941" v="476"/>
        <pc:sldMkLst>
          <pc:docMk/>
          <pc:sldMk cId="584024339" sldId="260"/>
        </pc:sldMkLst>
        <pc:extLst>
          <p:ext xmlns:p="http://schemas.openxmlformats.org/presentationml/2006/main" uri="{D6D511B9-2390-475A-947B-AFAB55BFBCF1}">
            <pc226:cmChg xmlns:pc226="http://schemas.microsoft.com/office/powerpoint/2022/06/main/command" chg="del">
              <pc226:chgData name="Florencia Balestro" userId="bc8208c8-024f-4fe4-8adb-fca9eeca5686" providerId="ADAL" clId="{300CCC5E-FBA8-4D73-9BE3-569B50574234}" dt="2024-03-11T14:12:32.941" v="476"/>
              <pc2:cmMkLst xmlns:pc2="http://schemas.microsoft.com/office/powerpoint/2019/9/main/command">
                <pc:docMk/>
                <pc:sldMk cId="584024339" sldId="260"/>
                <pc2:cmMk id="{A34E6B9E-CAF9-4955-A2D2-5D9F6F49E1C4}"/>
              </pc2:cmMkLst>
            </pc226:cmChg>
          </p:ext>
        </pc:extLst>
      </pc:sldChg>
      <pc:sldChg chg="modSp mod addCm delCm modCm">
        <pc:chgData name="Florencia Balestro" userId="bc8208c8-024f-4fe4-8adb-fca9eeca5686" providerId="ADAL" clId="{300CCC5E-FBA8-4D73-9BE3-569B50574234}" dt="2024-03-11T14:12:28.620" v="475"/>
        <pc:sldMkLst>
          <pc:docMk/>
          <pc:sldMk cId="1120692127" sldId="263"/>
        </pc:sldMkLst>
        <pc:spChg chg="mod">
          <ac:chgData name="Florencia Balestro" userId="bc8208c8-024f-4fe4-8adb-fca9eeca5686" providerId="ADAL" clId="{300CCC5E-FBA8-4D73-9BE3-569B50574234}" dt="2024-03-07T16:33:08.925" v="230" actId="20577"/>
          <ac:spMkLst>
            <pc:docMk/>
            <pc:sldMk cId="1120692127" sldId="263"/>
            <ac:spMk id="14" creationId="{4DA8B5C7-AB86-7AD4-623D-5DAE14ECE7AA}"/>
          </ac:spMkLst>
        </pc:spChg>
        <pc:spChg chg="mod">
          <ac:chgData name="Florencia Balestro" userId="bc8208c8-024f-4fe4-8adb-fca9eeca5686" providerId="ADAL" clId="{300CCC5E-FBA8-4D73-9BE3-569B50574234}" dt="2024-03-11T14:09:27.954" v="473" actId="20577"/>
          <ac:spMkLst>
            <pc:docMk/>
            <pc:sldMk cId="1120692127" sldId="263"/>
            <ac:spMk id="15" creationId="{E9361B3C-3F3A-4719-9B1B-17520109D172}"/>
          </ac:spMkLst>
        </pc:spChg>
        <pc:spChg chg="mod">
          <ac:chgData name="Florencia Balestro" userId="bc8208c8-024f-4fe4-8adb-fca9eeca5686" providerId="ADAL" clId="{300CCC5E-FBA8-4D73-9BE3-569B50574234}" dt="2024-03-08T18:22:02.985" v="241" actId="20577"/>
          <ac:spMkLst>
            <pc:docMk/>
            <pc:sldMk cId="1120692127" sldId="263"/>
            <ac:spMk id="17" creationId="{7974DCD7-65C6-00F1-3978-19F8A94EC2F9}"/>
          </ac:spMkLst>
        </pc:spChg>
        <pc:extLst>
          <p:ext xmlns:p="http://schemas.openxmlformats.org/presentationml/2006/main" uri="{D6D511B9-2390-475A-947B-AFAB55BFBCF1}">
            <pc226:cmChg xmlns:pc226="http://schemas.microsoft.com/office/powerpoint/2022/06/main/command" chg="del">
              <pc226:chgData name="Florencia Balestro" userId="bc8208c8-024f-4fe4-8adb-fca9eeca5686" providerId="ADAL" clId="{300CCC5E-FBA8-4D73-9BE3-569B50574234}" dt="2024-03-11T14:12:26.276" v="474"/>
              <pc2:cmMkLst xmlns:pc2="http://schemas.microsoft.com/office/powerpoint/2019/9/main/command">
                <pc:docMk/>
                <pc:sldMk cId="1120692127" sldId="263"/>
                <pc2:cmMk id="{BA177F1E-FD41-4F0F-B5E4-31422EB7D6CB}"/>
              </pc2:cmMkLst>
            </pc226:cmChg>
            <pc226:cmChg xmlns:pc226="http://schemas.microsoft.com/office/powerpoint/2022/06/main/command" chg="del">
              <pc226:chgData name="Florencia Balestro" userId="bc8208c8-024f-4fe4-8adb-fca9eeca5686" providerId="ADAL" clId="{300CCC5E-FBA8-4D73-9BE3-569B50574234}" dt="2024-03-11T14:12:28.620" v="475"/>
              <pc2:cmMkLst xmlns:pc2="http://schemas.microsoft.com/office/powerpoint/2019/9/main/command">
                <pc:docMk/>
                <pc:sldMk cId="1120692127" sldId="263"/>
                <pc2:cmMk id="{C1E6EC4D-0704-4017-A233-09C8AC84057F}"/>
              </pc2:cmMkLst>
            </pc226:cmChg>
            <pc226:cmChg xmlns:pc226="http://schemas.microsoft.com/office/powerpoint/2022/06/main/command" chg="add mod">
              <pc226:chgData name="Florencia Balestro" userId="bc8208c8-024f-4fe4-8adb-fca9eeca5686" providerId="ADAL" clId="{300CCC5E-FBA8-4D73-9BE3-569B50574234}" dt="2024-03-07T16:33:08.925" v="230" actId="20577"/>
              <pc2:cmMkLst xmlns:pc2="http://schemas.microsoft.com/office/powerpoint/2019/9/main/command">
                <pc:docMk/>
                <pc:sldMk cId="1120692127" sldId="263"/>
                <pc2:cmMk id="{ED1A19DB-C671-4520-8BF8-464B3748A988}"/>
              </pc2:cmMkLst>
            </pc226:cmChg>
          </p:ext>
        </pc:extLst>
      </pc:sldChg>
      <pc:sldChg chg="addCm">
        <pc:chgData name="Florencia Balestro" userId="bc8208c8-024f-4fe4-8adb-fca9eeca5686" providerId="ADAL" clId="{300CCC5E-FBA8-4D73-9BE3-569B50574234}" dt="2024-03-07T13:25:58.240" v="1"/>
        <pc:sldMkLst>
          <pc:docMk/>
          <pc:sldMk cId="1359770247" sldId="275"/>
        </pc:sldMkLst>
        <pc:extLst>
          <p:ext xmlns:p="http://schemas.openxmlformats.org/presentationml/2006/main" uri="{D6D511B9-2390-475A-947B-AFAB55BFBCF1}">
            <pc226:cmChg xmlns:pc226="http://schemas.microsoft.com/office/powerpoint/2022/06/main/command" chg="add">
              <pc226:chgData name="Florencia Balestro" userId="bc8208c8-024f-4fe4-8adb-fca9eeca5686" providerId="ADAL" clId="{300CCC5E-FBA8-4D73-9BE3-569B50574234}" dt="2024-03-07T13:25:58.240" v="1"/>
              <pc2:cmMkLst xmlns:pc2="http://schemas.microsoft.com/office/powerpoint/2019/9/main/command">
                <pc:docMk/>
                <pc:sldMk cId="1359770247" sldId="275"/>
                <pc2:cmMk id="{C47C5B4E-8709-435E-81CE-5B76701277A5}"/>
              </pc2:cmMkLst>
            </pc226:cmChg>
          </p:ext>
        </pc:extLst>
      </pc:sldChg>
      <pc:sldChg chg="delCm">
        <pc:chgData name="Florencia Balestro" userId="bc8208c8-024f-4fe4-8adb-fca9eeca5686" providerId="ADAL" clId="{300CCC5E-FBA8-4D73-9BE3-569B50574234}" dt="2024-03-07T15:09:26.941" v="196"/>
        <pc:sldMkLst>
          <pc:docMk/>
          <pc:sldMk cId="3899122615" sldId="276"/>
        </pc:sldMkLst>
        <pc:extLst>
          <p:ext xmlns:p="http://schemas.openxmlformats.org/presentationml/2006/main" uri="{D6D511B9-2390-475A-947B-AFAB55BFBCF1}">
            <pc226:cmChg xmlns:pc226="http://schemas.microsoft.com/office/powerpoint/2022/06/main/command" chg="del">
              <pc226:chgData name="Florencia Balestro" userId="bc8208c8-024f-4fe4-8adb-fca9eeca5686" providerId="ADAL" clId="{300CCC5E-FBA8-4D73-9BE3-569B50574234}" dt="2024-03-07T15:09:26.941" v="196"/>
              <pc2:cmMkLst xmlns:pc2="http://schemas.microsoft.com/office/powerpoint/2019/9/main/command">
                <pc:docMk/>
                <pc:sldMk cId="3899122615" sldId="276"/>
                <pc2:cmMk id="{AD74B436-35CD-485C-9CD0-A0CC7BBA2337}"/>
              </pc2:cmMkLst>
            </pc226:cmChg>
          </p:ext>
        </pc:extLst>
      </pc:sldChg>
      <pc:sldChg chg="modSp mod addCm modCm">
        <pc:chgData name="Florencia Balestro" userId="bc8208c8-024f-4fe4-8adb-fca9eeca5686" providerId="ADAL" clId="{300CCC5E-FBA8-4D73-9BE3-569B50574234}" dt="2024-03-07T16:33:29.617" v="236" actId="20577"/>
        <pc:sldMkLst>
          <pc:docMk/>
          <pc:sldMk cId="1012480297" sldId="277"/>
        </pc:sldMkLst>
        <pc:spChg chg="mod">
          <ac:chgData name="Florencia Balestro" userId="bc8208c8-024f-4fe4-8adb-fca9eeca5686" providerId="ADAL" clId="{300CCC5E-FBA8-4D73-9BE3-569B50574234}" dt="2024-03-07T16:33:29.617" v="236" actId="20577"/>
          <ac:spMkLst>
            <pc:docMk/>
            <pc:sldMk cId="1012480297" sldId="277"/>
            <ac:spMk id="20" creationId="{4FCF3F49-8CCF-09A6-DD14-CD776B531034}"/>
          </ac:spMkLst>
        </pc:spChg>
        <pc:extLst>
          <p:ext xmlns:p="http://schemas.openxmlformats.org/presentationml/2006/main" uri="{D6D511B9-2390-475A-947B-AFAB55BFBCF1}">
            <pc226:cmChg xmlns:pc226="http://schemas.microsoft.com/office/powerpoint/2022/06/main/command" chg="add mod">
              <pc226:chgData name="Florencia Balestro" userId="bc8208c8-024f-4fe4-8adb-fca9eeca5686" providerId="ADAL" clId="{300CCC5E-FBA8-4D73-9BE3-569B50574234}" dt="2024-03-07T16:33:29.617" v="236" actId="20577"/>
              <pc2:cmMkLst xmlns:pc2="http://schemas.microsoft.com/office/powerpoint/2019/9/main/command">
                <pc:docMk/>
                <pc:sldMk cId="1012480297" sldId="277"/>
                <pc2:cmMk id="{284DB771-88D2-40AF-953D-5D3A72204D44}"/>
              </pc2:cmMkLst>
            </pc226:cmChg>
          </p:ext>
        </pc:extLst>
      </pc:sldChg>
      <pc:sldChg chg="modSp mod addCm modCm">
        <pc:chgData name="Florencia Balestro" userId="bc8208c8-024f-4fe4-8adb-fca9eeca5686" providerId="ADAL" clId="{300CCC5E-FBA8-4D73-9BE3-569B50574234}" dt="2024-03-07T15:06:30.179" v="191" actId="20577"/>
        <pc:sldMkLst>
          <pc:docMk/>
          <pc:sldMk cId="3895745881" sldId="278"/>
        </pc:sldMkLst>
        <pc:spChg chg="mod">
          <ac:chgData name="Florencia Balestro" userId="bc8208c8-024f-4fe4-8adb-fca9eeca5686" providerId="ADAL" clId="{300CCC5E-FBA8-4D73-9BE3-569B50574234}" dt="2024-03-07T15:06:30.179" v="191" actId="20577"/>
          <ac:spMkLst>
            <pc:docMk/>
            <pc:sldMk cId="3895745881" sldId="278"/>
            <ac:spMk id="5" creationId="{3C6510EC-0C43-BFE5-545D-F25B7CF2C7BC}"/>
          </ac:spMkLst>
        </pc:spChg>
        <pc:spChg chg="mod">
          <ac:chgData name="Florencia Balestro" userId="bc8208c8-024f-4fe4-8adb-fca9eeca5686" providerId="ADAL" clId="{300CCC5E-FBA8-4D73-9BE3-569B50574234}" dt="2024-03-07T13:32:19.687" v="68" actId="20577"/>
          <ac:spMkLst>
            <pc:docMk/>
            <pc:sldMk cId="3895745881" sldId="278"/>
            <ac:spMk id="7" creationId="{1671980B-61A6-DDCF-6929-6BE7A5B84F42}"/>
          </ac:spMkLst>
        </pc:spChg>
        <pc:extLst>
          <p:ext xmlns:p="http://schemas.openxmlformats.org/presentationml/2006/main" uri="{D6D511B9-2390-475A-947B-AFAB55BFBCF1}">
            <pc226:cmChg xmlns:pc226="http://schemas.microsoft.com/office/powerpoint/2022/06/main/command" chg="add mod">
              <pc226:chgData name="Florencia Balestro" userId="bc8208c8-024f-4fe4-8adb-fca9eeca5686" providerId="ADAL" clId="{300CCC5E-FBA8-4D73-9BE3-569B50574234}" dt="2024-03-07T13:32:19.687" v="68" actId="20577"/>
              <pc2:cmMkLst xmlns:pc2="http://schemas.microsoft.com/office/powerpoint/2019/9/main/command">
                <pc:docMk/>
                <pc:sldMk cId="3895745881" sldId="278"/>
                <pc2:cmMk id="{39F16BB6-6876-4690-8B55-6253F145DD1D}"/>
              </pc2:cmMkLst>
            </pc226:cmChg>
            <pc226:cmChg xmlns:pc226="http://schemas.microsoft.com/office/powerpoint/2022/06/main/command" chg="add">
              <pc226:chgData name="Florencia Balestro" userId="bc8208c8-024f-4fe4-8adb-fca9eeca5686" providerId="ADAL" clId="{300CCC5E-FBA8-4D73-9BE3-569B50574234}" dt="2024-03-07T13:30:51.531" v="19"/>
              <pc2:cmMkLst xmlns:pc2="http://schemas.microsoft.com/office/powerpoint/2019/9/main/command">
                <pc:docMk/>
                <pc:sldMk cId="3895745881" sldId="278"/>
                <pc2:cmMk id="{5ECB74BB-CF14-4DCD-9955-D69902A118E1}"/>
              </pc2:cmMkLst>
            </pc226:cmChg>
          </p:ext>
        </pc:extLst>
      </pc:sldChg>
      <pc:sldChg chg="addSp delSp modSp mod addCm">
        <pc:chgData name="Florencia Balestro" userId="bc8208c8-024f-4fe4-8adb-fca9eeca5686" providerId="ADAL" clId="{300CCC5E-FBA8-4D73-9BE3-569B50574234}" dt="2024-03-07T15:08:04.881" v="192" actId="108"/>
        <pc:sldMkLst>
          <pc:docMk/>
          <pc:sldMk cId="155216523" sldId="279"/>
        </pc:sldMkLst>
        <pc:spChg chg="add del mod">
          <ac:chgData name="Florencia Balestro" userId="bc8208c8-024f-4fe4-8adb-fca9eeca5686" providerId="ADAL" clId="{300CCC5E-FBA8-4D73-9BE3-569B50574234}" dt="2024-03-07T13:33:03.241" v="70" actId="478"/>
          <ac:spMkLst>
            <pc:docMk/>
            <pc:sldMk cId="155216523" sldId="279"/>
            <ac:spMk id="5" creationId="{1BDC1FBE-496E-DA92-DE96-97B3204105C0}"/>
          </ac:spMkLst>
        </pc:spChg>
        <pc:spChg chg="add mod">
          <ac:chgData name="Florencia Balestro" userId="bc8208c8-024f-4fe4-8adb-fca9eeca5686" providerId="ADAL" clId="{300CCC5E-FBA8-4D73-9BE3-569B50574234}" dt="2024-03-07T15:08:04.881" v="192" actId="108"/>
          <ac:spMkLst>
            <pc:docMk/>
            <pc:sldMk cId="155216523" sldId="279"/>
            <ac:spMk id="6" creationId="{02266866-16A2-2B9D-5714-5EBD83062AD9}"/>
          </ac:spMkLst>
        </pc:spChg>
        <pc:spChg chg="mod">
          <ac:chgData name="Florencia Balestro" userId="bc8208c8-024f-4fe4-8adb-fca9eeca5686" providerId="ADAL" clId="{300CCC5E-FBA8-4D73-9BE3-569B50574234}" dt="2024-03-07T13:33:19.702" v="113" actId="1035"/>
          <ac:spMkLst>
            <pc:docMk/>
            <pc:sldMk cId="155216523" sldId="279"/>
            <ac:spMk id="7" creationId="{C14DB540-410D-D568-8183-F31D17AE02AE}"/>
          </ac:spMkLst>
        </pc:spChg>
        <pc:spChg chg="mod">
          <ac:chgData name="Florencia Balestro" userId="bc8208c8-024f-4fe4-8adb-fca9eeca5686" providerId="ADAL" clId="{300CCC5E-FBA8-4D73-9BE3-569B50574234}" dt="2024-03-07T13:33:19.702" v="113" actId="1035"/>
          <ac:spMkLst>
            <pc:docMk/>
            <pc:sldMk cId="155216523" sldId="279"/>
            <ac:spMk id="8" creationId="{8F9BC970-46A2-10A0-B46C-9E41F53B6596}"/>
          </ac:spMkLst>
        </pc:spChg>
        <pc:spChg chg="del">
          <ac:chgData name="Florencia Balestro" userId="bc8208c8-024f-4fe4-8adb-fca9eeca5686" providerId="ADAL" clId="{300CCC5E-FBA8-4D73-9BE3-569B50574234}" dt="2024-03-07T13:33:00.097" v="69" actId="21"/>
          <ac:spMkLst>
            <pc:docMk/>
            <pc:sldMk cId="155216523" sldId="279"/>
            <ac:spMk id="12" creationId="{84A34A3D-EF00-4775-4FD2-9C220C5B9BF6}"/>
          </ac:spMkLst>
        </pc:spChg>
        <pc:spChg chg="mod">
          <ac:chgData name="Florencia Balestro" userId="bc8208c8-024f-4fe4-8adb-fca9eeca5686" providerId="ADAL" clId="{300CCC5E-FBA8-4D73-9BE3-569B50574234}" dt="2024-03-07T13:33:19.702" v="113" actId="1035"/>
          <ac:spMkLst>
            <pc:docMk/>
            <pc:sldMk cId="155216523" sldId="279"/>
            <ac:spMk id="20" creationId="{D0DF06BF-3EE6-2FCC-836D-32A69D364B7A}"/>
          </ac:spMkLst>
        </pc:spChg>
        <pc:spChg chg="mod">
          <ac:chgData name="Florencia Balestro" userId="bc8208c8-024f-4fe4-8adb-fca9eeca5686" providerId="ADAL" clId="{300CCC5E-FBA8-4D73-9BE3-569B50574234}" dt="2024-03-07T13:33:19.702" v="113" actId="1035"/>
          <ac:spMkLst>
            <pc:docMk/>
            <pc:sldMk cId="155216523" sldId="279"/>
            <ac:spMk id="21" creationId="{415467F8-108E-66E1-6588-F67485784F0F}"/>
          </ac:spMkLst>
        </pc:spChg>
        <pc:spChg chg="mod">
          <ac:chgData name="Florencia Balestro" userId="bc8208c8-024f-4fe4-8adb-fca9eeca5686" providerId="ADAL" clId="{300CCC5E-FBA8-4D73-9BE3-569B50574234}" dt="2024-03-07T13:33:19.702" v="113" actId="1035"/>
          <ac:spMkLst>
            <pc:docMk/>
            <pc:sldMk cId="155216523" sldId="279"/>
            <ac:spMk id="23" creationId="{53C9F1B7-F5F8-DEC4-41B8-466491050EF9}"/>
          </ac:spMkLst>
        </pc:spChg>
        <pc:spChg chg="mod">
          <ac:chgData name="Florencia Balestro" userId="bc8208c8-024f-4fe4-8adb-fca9eeca5686" providerId="ADAL" clId="{300CCC5E-FBA8-4D73-9BE3-569B50574234}" dt="2024-03-07T13:33:19.702" v="113" actId="1035"/>
          <ac:spMkLst>
            <pc:docMk/>
            <pc:sldMk cId="155216523" sldId="279"/>
            <ac:spMk id="24" creationId="{741A8943-4244-45B0-4A35-F592FFC0FC58}"/>
          </ac:spMkLst>
        </pc:spChg>
        <pc:spChg chg="mod">
          <ac:chgData name="Florencia Balestro" userId="bc8208c8-024f-4fe4-8adb-fca9eeca5686" providerId="ADAL" clId="{300CCC5E-FBA8-4D73-9BE3-569B50574234}" dt="2024-03-07T13:33:19.702" v="113" actId="1035"/>
          <ac:spMkLst>
            <pc:docMk/>
            <pc:sldMk cId="155216523" sldId="279"/>
            <ac:spMk id="26" creationId="{EC3A4F1D-6F42-49F1-0862-6F6E019098B6}"/>
          </ac:spMkLst>
        </pc:spChg>
        <pc:spChg chg="mod">
          <ac:chgData name="Florencia Balestro" userId="bc8208c8-024f-4fe4-8adb-fca9eeca5686" providerId="ADAL" clId="{300CCC5E-FBA8-4D73-9BE3-569B50574234}" dt="2024-03-07T13:33:19.702" v="113" actId="1035"/>
          <ac:spMkLst>
            <pc:docMk/>
            <pc:sldMk cId="155216523" sldId="279"/>
            <ac:spMk id="27" creationId="{12CBFEF6-DD73-874D-DC43-8FFA0AB36210}"/>
          </ac:spMkLst>
        </pc:spChg>
        <pc:spChg chg="mod">
          <ac:chgData name="Florencia Balestro" userId="bc8208c8-024f-4fe4-8adb-fca9eeca5686" providerId="ADAL" clId="{300CCC5E-FBA8-4D73-9BE3-569B50574234}" dt="2024-03-07T13:33:19.702" v="113" actId="1035"/>
          <ac:spMkLst>
            <pc:docMk/>
            <pc:sldMk cId="155216523" sldId="279"/>
            <ac:spMk id="29" creationId="{9584E684-600C-F4B7-DBB9-1076E5E8E064}"/>
          </ac:spMkLst>
        </pc:spChg>
        <pc:spChg chg="mod">
          <ac:chgData name="Florencia Balestro" userId="bc8208c8-024f-4fe4-8adb-fca9eeca5686" providerId="ADAL" clId="{300CCC5E-FBA8-4D73-9BE3-569B50574234}" dt="2024-03-07T13:33:19.702" v="113" actId="1035"/>
          <ac:spMkLst>
            <pc:docMk/>
            <pc:sldMk cId="155216523" sldId="279"/>
            <ac:spMk id="30" creationId="{F66C2EF7-79F5-40C7-FEED-D2526B96EA3B}"/>
          </ac:spMkLst>
        </pc:spChg>
        <pc:spChg chg="mod">
          <ac:chgData name="Florencia Balestro" userId="bc8208c8-024f-4fe4-8adb-fca9eeca5686" providerId="ADAL" clId="{300CCC5E-FBA8-4D73-9BE3-569B50574234}" dt="2024-03-07T13:33:19.702" v="113" actId="1035"/>
          <ac:spMkLst>
            <pc:docMk/>
            <pc:sldMk cId="155216523" sldId="279"/>
            <ac:spMk id="32" creationId="{FD10745D-8D0D-7C7E-6F30-AB46F9096A13}"/>
          </ac:spMkLst>
        </pc:spChg>
        <pc:spChg chg="mod">
          <ac:chgData name="Florencia Balestro" userId="bc8208c8-024f-4fe4-8adb-fca9eeca5686" providerId="ADAL" clId="{300CCC5E-FBA8-4D73-9BE3-569B50574234}" dt="2024-03-07T13:33:19.702" v="113" actId="1035"/>
          <ac:spMkLst>
            <pc:docMk/>
            <pc:sldMk cId="155216523" sldId="279"/>
            <ac:spMk id="33" creationId="{228B262C-416C-1583-A3E6-A30191F69326}"/>
          </ac:spMkLst>
        </pc:spChg>
        <pc:spChg chg="mod">
          <ac:chgData name="Florencia Balestro" userId="bc8208c8-024f-4fe4-8adb-fca9eeca5686" providerId="ADAL" clId="{300CCC5E-FBA8-4D73-9BE3-569B50574234}" dt="2024-03-07T13:33:19.702" v="113" actId="1035"/>
          <ac:spMkLst>
            <pc:docMk/>
            <pc:sldMk cId="155216523" sldId="279"/>
            <ac:spMk id="35" creationId="{DDFA703F-C2BB-4F1E-73BE-603D6EEEB7EC}"/>
          </ac:spMkLst>
        </pc:spChg>
        <pc:spChg chg="mod">
          <ac:chgData name="Florencia Balestro" userId="bc8208c8-024f-4fe4-8adb-fca9eeca5686" providerId="ADAL" clId="{300CCC5E-FBA8-4D73-9BE3-569B50574234}" dt="2024-03-07T13:33:19.702" v="113" actId="1035"/>
          <ac:spMkLst>
            <pc:docMk/>
            <pc:sldMk cId="155216523" sldId="279"/>
            <ac:spMk id="36" creationId="{825039BA-50F5-368E-A82C-D22DD046FEA8}"/>
          </ac:spMkLst>
        </pc:spChg>
        <pc:grpChg chg="mod">
          <ac:chgData name="Florencia Balestro" userId="bc8208c8-024f-4fe4-8adb-fca9eeca5686" providerId="ADAL" clId="{300CCC5E-FBA8-4D73-9BE3-569B50574234}" dt="2024-03-07T13:33:19.702" v="113" actId="1035"/>
          <ac:grpSpMkLst>
            <pc:docMk/>
            <pc:sldMk cId="155216523" sldId="279"/>
            <ac:grpSpMk id="9" creationId="{B324FD77-26C9-54F2-9FCD-FCD9896027B9}"/>
          </ac:grpSpMkLst>
        </pc:grpChg>
        <pc:extLst>
          <p:ext xmlns:p="http://schemas.openxmlformats.org/presentationml/2006/main" uri="{D6D511B9-2390-475A-947B-AFAB55BFBCF1}">
            <pc226:cmChg xmlns:pc226="http://schemas.microsoft.com/office/powerpoint/2022/06/main/command" chg="add">
              <pc226:chgData name="Florencia Balestro" userId="bc8208c8-024f-4fe4-8adb-fca9eeca5686" providerId="ADAL" clId="{300CCC5E-FBA8-4D73-9BE3-569B50574234}" dt="2024-03-07T13:34:43.859" v="124"/>
              <pc2:cmMkLst xmlns:pc2="http://schemas.microsoft.com/office/powerpoint/2019/9/main/command">
                <pc:docMk/>
                <pc:sldMk cId="155216523" sldId="279"/>
                <pc2:cmMk id="{5EC4CC8C-CE47-40F8-8CA7-3AF37C2DFE07}"/>
              </pc2:cmMkLst>
            </pc226:cmChg>
          </p:ext>
        </pc:extLst>
      </pc:sldChg>
      <pc:sldChg chg="modSp mod addCm delCm modCm">
        <pc:chgData name="Florencia Balestro" userId="bc8208c8-024f-4fe4-8adb-fca9eeca5686" providerId="ADAL" clId="{300CCC5E-FBA8-4D73-9BE3-569B50574234}" dt="2024-03-07T15:08:51.126" v="195"/>
        <pc:sldMkLst>
          <pc:docMk/>
          <pc:sldMk cId="109654719" sldId="280"/>
        </pc:sldMkLst>
        <pc:spChg chg="mod">
          <ac:chgData name="Florencia Balestro" userId="bc8208c8-024f-4fe4-8adb-fca9eeca5686" providerId="ADAL" clId="{300CCC5E-FBA8-4D73-9BE3-569B50574234}" dt="2024-03-07T15:08:34.166" v="193" actId="20577"/>
          <ac:spMkLst>
            <pc:docMk/>
            <pc:sldMk cId="109654719" sldId="280"/>
            <ac:spMk id="11" creationId="{4D0BC411-E8B2-24C6-6757-E2CE13D51FB5}"/>
          </ac:spMkLst>
        </pc:spChg>
        <pc:extLst>
          <p:ext xmlns:p="http://schemas.openxmlformats.org/presentationml/2006/main" uri="{D6D511B9-2390-475A-947B-AFAB55BFBCF1}">
            <pc226:cmChg xmlns:pc226="http://schemas.microsoft.com/office/powerpoint/2022/06/main/command" chg="add del">
              <pc226:chgData name="Florencia Balestro" userId="bc8208c8-024f-4fe4-8adb-fca9eeca5686" providerId="ADAL" clId="{300CCC5E-FBA8-4D73-9BE3-569B50574234}" dt="2024-03-07T13:35:50.196" v="150"/>
              <pc2:cmMkLst xmlns:pc2="http://schemas.microsoft.com/office/powerpoint/2019/9/main/command">
                <pc:docMk/>
                <pc:sldMk cId="109654719" sldId="280"/>
                <pc2:cmMk id="{86E83D2D-13B5-488E-91D9-F77A584973C9}"/>
              </pc2:cmMkLst>
            </pc226:cmChg>
            <pc226:cmChg xmlns:pc226="http://schemas.microsoft.com/office/powerpoint/2022/06/main/command" chg="add del mod">
              <pc226:chgData name="Florencia Balestro" userId="bc8208c8-024f-4fe4-8adb-fca9eeca5686" providerId="ADAL" clId="{300CCC5E-FBA8-4D73-9BE3-569B50574234}" dt="2024-03-07T15:08:51.126" v="195"/>
              <pc2:cmMkLst xmlns:pc2="http://schemas.microsoft.com/office/powerpoint/2019/9/main/command">
                <pc:docMk/>
                <pc:sldMk cId="109654719" sldId="280"/>
                <pc2:cmMk id="{E294DCB6-C360-4FF2-BBB3-A483A5EC4240}"/>
              </pc2:cmMkLst>
            </pc226:cmChg>
            <pc226:cmChg xmlns:pc226="http://schemas.microsoft.com/office/powerpoint/2022/06/main/command" chg="del mod">
              <pc226:chgData name="Florencia Balestro" userId="bc8208c8-024f-4fe4-8adb-fca9eeca5686" providerId="ADAL" clId="{300CCC5E-FBA8-4D73-9BE3-569B50574234}" dt="2024-03-07T15:08:39.358" v="194"/>
              <pc2:cmMkLst xmlns:pc2="http://schemas.microsoft.com/office/powerpoint/2019/9/main/command">
                <pc:docMk/>
                <pc:sldMk cId="109654719" sldId="280"/>
                <pc2:cmMk id="{FF47F4D7-C748-44E8-94ED-9AFEA2047BA9}"/>
              </pc2:cmMkLst>
            </pc226:cmChg>
          </p:ext>
        </pc:extLst>
      </pc:sldChg>
      <pc:sldChg chg="modSp mod">
        <pc:chgData name="Florencia Balestro" userId="bc8208c8-024f-4fe4-8adb-fca9eeca5686" providerId="ADAL" clId="{300CCC5E-FBA8-4D73-9BE3-569B50574234}" dt="2024-03-08T18:23:15.993" v="244" actId="113"/>
        <pc:sldMkLst>
          <pc:docMk/>
          <pc:sldMk cId="389750401" sldId="289"/>
        </pc:sldMkLst>
        <pc:spChg chg="mod">
          <ac:chgData name="Florencia Balestro" userId="bc8208c8-024f-4fe4-8adb-fca9eeca5686" providerId="ADAL" clId="{300CCC5E-FBA8-4D73-9BE3-569B50574234}" dt="2024-03-08T18:23:15.993" v="244" actId="113"/>
          <ac:spMkLst>
            <pc:docMk/>
            <pc:sldMk cId="389750401" sldId="289"/>
            <ac:spMk id="4" creationId="{1A45C256-5AD3-7E71-2F7A-8BAF1D1C9B3C}"/>
          </ac:spMkLst>
        </pc:spChg>
      </pc:sldChg>
      <pc:sldChg chg="del">
        <pc:chgData name="Florencia Balestro" userId="bc8208c8-024f-4fe4-8adb-fca9eeca5686" providerId="ADAL" clId="{300CCC5E-FBA8-4D73-9BE3-569B50574234}" dt="2024-03-07T13:26:55.211" v="2" actId="47"/>
        <pc:sldMkLst>
          <pc:docMk/>
          <pc:sldMk cId="803647750" sldId="290"/>
        </pc:sldMkLst>
      </pc:sldChg>
      <pc:sldChg chg="modSp mod">
        <pc:chgData name="Florencia Balestro" userId="bc8208c8-024f-4fe4-8adb-fca9eeca5686" providerId="ADAL" clId="{300CCC5E-FBA8-4D73-9BE3-569B50574234}" dt="2024-03-08T18:20:32.974" v="240" actId="403"/>
        <pc:sldMkLst>
          <pc:docMk/>
          <pc:sldMk cId="3595363210" sldId="290"/>
        </pc:sldMkLst>
        <pc:spChg chg="mod">
          <ac:chgData name="Florencia Balestro" userId="bc8208c8-024f-4fe4-8adb-fca9eeca5686" providerId="ADAL" clId="{300CCC5E-FBA8-4D73-9BE3-569B50574234}" dt="2024-03-08T18:20:32.974" v="240" actId="403"/>
          <ac:spMkLst>
            <pc:docMk/>
            <pc:sldMk cId="3595363210" sldId="290"/>
            <ac:spMk id="8" creationId="{4100EB85-C97B-7E29-87D0-B6432D1ADDFE}"/>
          </ac:spMkLst>
        </pc:spChg>
        <pc:spChg chg="mod">
          <ac:chgData name="Florencia Balestro" userId="bc8208c8-024f-4fe4-8adb-fca9eeca5686" providerId="ADAL" clId="{300CCC5E-FBA8-4D73-9BE3-569B50574234}" dt="2024-03-08T18:20:32.974" v="240" actId="403"/>
          <ac:spMkLst>
            <pc:docMk/>
            <pc:sldMk cId="3595363210" sldId="290"/>
            <ac:spMk id="10" creationId="{8896314E-A15C-C16C-6739-BDD51763D5C8}"/>
          </ac:spMkLst>
        </pc:spChg>
        <pc:picChg chg="mod">
          <ac:chgData name="Florencia Balestro" userId="bc8208c8-024f-4fe4-8adb-fca9eeca5686" providerId="ADAL" clId="{300CCC5E-FBA8-4D73-9BE3-569B50574234}" dt="2024-03-08T18:20:13.827" v="237" actId="14100"/>
          <ac:picMkLst>
            <pc:docMk/>
            <pc:sldMk cId="3595363210" sldId="290"/>
            <ac:picMk id="25" creationId="{A256A168-0E8B-DDD3-28EC-56A8DE5FB004}"/>
          </ac:picMkLst>
        </pc:picChg>
        <pc:picChg chg="mod">
          <ac:chgData name="Florencia Balestro" userId="bc8208c8-024f-4fe4-8adb-fca9eeca5686" providerId="ADAL" clId="{300CCC5E-FBA8-4D73-9BE3-569B50574234}" dt="2024-03-08T18:20:26.220" v="239" actId="14100"/>
          <ac:picMkLst>
            <pc:docMk/>
            <pc:sldMk cId="3595363210" sldId="290"/>
            <ac:picMk id="1026" creationId="{A14DCF89-F630-E6B2-D489-D82CEE665EB7}"/>
          </ac:picMkLst>
        </pc:picChg>
      </pc:sldChg>
      <pc:sldChg chg="del">
        <pc:chgData name="Florencia Balestro" userId="bc8208c8-024f-4fe4-8adb-fca9eeca5686" providerId="ADAL" clId="{300CCC5E-FBA8-4D73-9BE3-569B50574234}" dt="2024-03-07T13:27:02.662" v="3" actId="47"/>
        <pc:sldMkLst>
          <pc:docMk/>
          <pc:sldMk cId="3007719517" sldId="291"/>
        </pc:sldMkLst>
      </pc:sldChg>
    </pc:docChg>
  </pc:docChgLst>
  <pc:docChgLst>
    <pc:chgData name="Nathyeli Acuna Castillo" userId="S::nacuna@worldbank.org::3ea5a3ec-9603-4fb1-94fb-3e057b3c3b00" providerId="AD" clId="Web-{E1EFE0A7-353D-AB88-6803-9F4B865DDBFC}"/>
    <pc:docChg chg="mod">
      <pc:chgData name="Nathyeli Acuna Castillo" userId="S::nacuna@worldbank.org::3ea5a3ec-9603-4fb1-94fb-3e057b3c3b00" providerId="AD" clId="Web-{E1EFE0A7-353D-AB88-6803-9F4B865DDBFC}" dt="2024-03-07T14:45:23.312" v="6"/>
      <pc:docMkLst>
        <pc:docMk/>
      </pc:docMkLst>
      <pc:sldChg chg="addCm">
        <pc:chgData name="Nathyeli Acuna Castillo" userId="S::nacuna@worldbank.org::3ea5a3ec-9603-4fb1-94fb-3e057b3c3b00" providerId="AD" clId="Web-{E1EFE0A7-353D-AB88-6803-9F4B865DDBFC}" dt="2024-03-07T14:40:36.426" v="1"/>
        <pc:sldMkLst>
          <pc:docMk/>
          <pc:sldMk cId="1120692127" sldId="263"/>
        </pc:sldMkLst>
        <pc:extLst>
          <p:ext xmlns:p="http://schemas.openxmlformats.org/presentationml/2006/main" uri="{D6D511B9-2390-475A-947B-AFAB55BFBCF1}">
            <pc226:cmChg xmlns:pc226="http://schemas.microsoft.com/office/powerpoint/2022/06/main/command" chg="add">
              <pc226:chgData name="Nathyeli Acuna Castillo" userId="S::nacuna@worldbank.org::3ea5a3ec-9603-4fb1-94fb-3e057b3c3b00" providerId="AD" clId="Web-{E1EFE0A7-353D-AB88-6803-9F4B865DDBFC}" dt="2024-03-07T14:40:36.426" v="1"/>
              <pc2:cmMkLst xmlns:pc2="http://schemas.microsoft.com/office/powerpoint/2019/9/main/command">
                <pc:docMk/>
                <pc:sldMk cId="1120692127" sldId="263"/>
                <pc2:cmMk id="{FC7B816F-8698-40F8-9A86-899B707613FA}"/>
              </pc2:cmMkLst>
            </pc226:cmChg>
          </p:ext>
        </pc:extLst>
      </pc:sldChg>
      <pc:sldChg chg="addCm modCm">
        <pc:chgData name="Nathyeli Acuna Castillo" userId="S::nacuna@worldbank.org::3ea5a3ec-9603-4fb1-94fb-3e057b3c3b00" providerId="AD" clId="Web-{E1EFE0A7-353D-AB88-6803-9F4B865DDBFC}" dt="2024-03-07T14:42:54.072" v="3"/>
        <pc:sldMkLst>
          <pc:docMk/>
          <pc:sldMk cId="1012480297" sldId="277"/>
        </pc:sldMkLst>
        <pc:extLst>
          <p:ext xmlns:p="http://schemas.openxmlformats.org/presentationml/2006/main" uri="{D6D511B9-2390-475A-947B-AFAB55BFBCF1}">
            <pc226:cmChg xmlns:pc226="http://schemas.microsoft.com/office/powerpoint/2022/06/main/command" chg="add">
              <pc226:chgData name="Nathyeli Acuna Castillo" userId="S::nacuna@worldbank.org::3ea5a3ec-9603-4fb1-94fb-3e057b3c3b00" providerId="AD" clId="Web-{E1EFE0A7-353D-AB88-6803-9F4B865DDBFC}" dt="2024-03-07T14:42:54.072" v="3"/>
              <pc2:cmMkLst xmlns:pc2="http://schemas.microsoft.com/office/powerpoint/2019/9/main/command">
                <pc:docMk/>
                <pc:sldMk cId="1012480297" sldId="277"/>
                <pc2:cmMk id="{EB257241-0111-4152-B35B-93732236A1F5}"/>
              </pc2:cmMkLst>
            </pc226:cmChg>
            <pc226:cmChg xmlns:pc226="http://schemas.microsoft.com/office/powerpoint/2022/06/main/command" chg="">
              <pc226:chgData name="Nathyeli Acuna Castillo" userId="S::nacuna@worldbank.org::3ea5a3ec-9603-4fb1-94fb-3e057b3c3b00" providerId="AD" clId="Web-{E1EFE0A7-353D-AB88-6803-9F4B865DDBFC}" dt="2024-03-07T14:42:05.585" v="2"/>
              <pc2:cmMkLst xmlns:pc2="http://schemas.microsoft.com/office/powerpoint/2019/9/main/command">
                <pc:docMk/>
                <pc:sldMk cId="1012480297" sldId="277"/>
                <pc2:cmMk id="{284DB771-88D2-40AF-953D-5D3A72204D44}"/>
              </pc2:cmMkLst>
              <pc226:cmRplyChg chg="add">
                <pc226:chgData name="Nathyeli Acuna Castillo" userId="S::nacuna@worldbank.org::3ea5a3ec-9603-4fb1-94fb-3e057b3c3b00" providerId="AD" clId="Web-{E1EFE0A7-353D-AB88-6803-9F4B865DDBFC}" dt="2024-03-07T14:42:05.585" v="2"/>
                <pc2:cmRplyMkLst xmlns:pc2="http://schemas.microsoft.com/office/powerpoint/2019/9/main/command">
                  <pc:docMk/>
                  <pc:sldMk cId="1012480297" sldId="277"/>
                  <pc2:cmMk id="{284DB771-88D2-40AF-953D-5D3A72204D44}"/>
                  <pc2:cmRplyMk id="{31DC946F-2B82-4EA8-8104-7AB152CA5721}"/>
                </pc2:cmRplyMkLst>
              </pc226:cmRplyChg>
            </pc226:cmChg>
          </p:ext>
        </pc:extLst>
      </pc:sldChg>
      <pc:sldChg chg="addCm modCm">
        <pc:chgData name="Nathyeli Acuna Castillo" userId="S::nacuna@worldbank.org::3ea5a3ec-9603-4fb1-94fb-3e057b3c3b00" providerId="AD" clId="Web-{E1EFE0A7-353D-AB88-6803-9F4B865DDBFC}" dt="2024-03-07T14:45:23.312" v="6"/>
        <pc:sldMkLst>
          <pc:docMk/>
          <pc:sldMk cId="3895745881" sldId="278"/>
        </pc:sldMkLst>
        <pc:extLst>
          <p:ext xmlns:p="http://schemas.openxmlformats.org/presentationml/2006/main" uri="{D6D511B9-2390-475A-947B-AFAB55BFBCF1}">
            <pc226:cmChg xmlns:pc226="http://schemas.microsoft.com/office/powerpoint/2022/06/main/command" chg="add">
              <pc226:chgData name="Nathyeli Acuna Castillo" userId="S::nacuna@worldbank.org::3ea5a3ec-9603-4fb1-94fb-3e057b3c3b00" providerId="AD" clId="Web-{E1EFE0A7-353D-AB88-6803-9F4B865DDBFC}" dt="2024-03-07T14:44:39.654" v="5"/>
              <pc2:cmMkLst xmlns:pc2="http://schemas.microsoft.com/office/powerpoint/2019/9/main/command">
                <pc:docMk/>
                <pc:sldMk cId="3895745881" sldId="278"/>
                <pc2:cmMk id="{C4D87630-6B4C-4CBF-A641-6D2371C5C4ED}"/>
              </pc2:cmMkLst>
            </pc226:cmChg>
            <pc226:cmChg xmlns:pc226="http://schemas.microsoft.com/office/powerpoint/2022/06/main/command" chg="add">
              <pc226:chgData name="Nathyeli Acuna Castillo" userId="S::nacuna@worldbank.org::3ea5a3ec-9603-4fb1-94fb-3e057b3c3b00" providerId="AD" clId="Web-{E1EFE0A7-353D-AB88-6803-9F4B865DDBFC}" dt="2024-03-07T14:45:23.312" v="6"/>
              <pc2:cmMkLst xmlns:pc2="http://schemas.microsoft.com/office/powerpoint/2019/9/main/command">
                <pc:docMk/>
                <pc:sldMk cId="3895745881" sldId="278"/>
                <pc2:cmMk id="{4BF2D0A8-C597-452B-870F-49BF8DF2E8EF}"/>
              </pc2:cmMkLst>
            </pc226:cmChg>
            <pc226:cmChg xmlns:pc226="http://schemas.microsoft.com/office/powerpoint/2022/06/main/command" chg="">
              <pc226:chgData name="Nathyeli Acuna Castillo" userId="S::nacuna@worldbank.org::3ea5a3ec-9603-4fb1-94fb-3e057b3c3b00" providerId="AD" clId="Web-{E1EFE0A7-353D-AB88-6803-9F4B865DDBFC}" dt="2024-03-07T14:44:15.997" v="4"/>
              <pc2:cmMkLst xmlns:pc2="http://schemas.microsoft.com/office/powerpoint/2019/9/main/command">
                <pc:docMk/>
                <pc:sldMk cId="3895745881" sldId="278"/>
                <pc2:cmMk id="{5ECB74BB-CF14-4DCD-9955-D69902A118E1}"/>
              </pc2:cmMkLst>
              <pc226:cmRplyChg chg="add">
                <pc226:chgData name="Nathyeli Acuna Castillo" userId="S::nacuna@worldbank.org::3ea5a3ec-9603-4fb1-94fb-3e057b3c3b00" providerId="AD" clId="Web-{E1EFE0A7-353D-AB88-6803-9F4B865DDBFC}" dt="2024-03-07T14:44:15.997" v="4"/>
                <pc2:cmRplyMkLst xmlns:pc2="http://schemas.microsoft.com/office/powerpoint/2019/9/main/command">
                  <pc:docMk/>
                  <pc:sldMk cId="3895745881" sldId="278"/>
                  <pc2:cmMk id="{5ECB74BB-CF14-4DCD-9955-D69902A118E1}"/>
                  <pc2:cmRplyMk id="{B5D3EAEC-C3DA-49E6-9633-4033BC8CBF93}"/>
                </pc2:cmRplyMkLst>
              </pc226:cmRplyChg>
            </pc226:cmChg>
          </p:ext>
        </pc:extLst>
      </pc:sldChg>
    </pc:docChg>
  </pc:docChgLst>
  <pc:docChgLst>
    <pc:chgData name="andrea.afranchi@energyperf.com" userId="S::urn:spo:guest#andrea.afranchi@energyperf.com::" providerId="AD" clId="Web-{908BE953-96E8-8F17-66C2-78A8B73AACDD}"/>
    <pc:docChg chg="mod modSld">
      <pc:chgData name="andrea.afranchi@energyperf.com" userId="S::urn:spo:guest#andrea.afranchi@energyperf.com::" providerId="AD" clId="Web-{908BE953-96E8-8F17-66C2-78A8B73AACDD}" dt="2024-03-08T22:23:27.848" v="4"/>
      <pc:docMkLst>
        <pc:docMk/>
      </pc:docMkLst>
      <pc:sldChg chg="addCm">
        <pc:chgData name="andrea.afranchi@energyperf.com" userId="S::urn:spo:guest#andrea.afranchi@energyperf.com::" providerId="AD" clId="Web-{908BE953-96E8-8F17-66C2-78A8B73AACDD}" dt="2024-03-08T22:18:41.839" v="2"/>
        <pc:sldMkLst>
          <pc:docMk/>
          <pc:sldMk cId="584024339" sldId="260"/>
        </pc:sldMkLst>
        <pc:extLst>
          <p:ext xmlns:p="http://schemas.openxmlformats.org/presentationml/2006/main" uri="{D6D511B9-2390-475A-947B-AFAB55BFBCF1}">
            <pc226:cmChg xmlns:pc226="http://schemas.microsoft.com/office/powerpoint/2022/06/main/command" chg="add">
              <pc226:chgData name="andrea.afranchi@energyperf.com" userId="S::urn:spo:guest#andrea.afranchi@energyperf.com::" providerId="AD" clId="Web-{908BE953-96E8-8F17-66C2-78A8B73AACDD}" dt="2024-03-08T22:18:41.839" v="2"/>
              <pc2:cmMkLst xmlns:pc2="http://schemas.microsoft.com/office/powerpoint/2019/9/main/command">
                <pc:docMk/>
                <pc:sldMk cId="584024339" sldId="260"/>
                <pc2:cmMk id="{A34E6B9E-CAF9-4955-A2D2-5D9F6F49E1C4}"/>
              </pc2:cmMkLst>
            </pc226:cmChg>
          </p:ext>
        </pc:extLst>
      </pc:sldChg>
      <pc:sldChg chg="addCm">
        <pc:chgData name="andrea.afranchi@energyperf.com" userId="S::urn:spo:guest#andrea.afranchi@energyperf.com::" providerId="AD" clId="Web-{908BE953-96E8-8F17-66C2-78A8B73AACDD}" dt="2024-03-08T22:05:23.613" v="1"/>
        <pc:sldMkLst>
          <pc:docMk/>
          <pc:sldMk cId="1120692127" sldId="263"/>
        </pc:sldMkLst>
        <pc:extLst>
          <p:ext xmlns:p="http://schemas.openxmlformats.org/presentationml/2006/main" uri="{D6D511B9-2390-475A-947B-AFAB55BFBCF1}">
            <pc226:cmChg xmlns:pc226="http://schemas.microsoft.com/office/powerpoint/2022/06/main/command" chg="add">
              <pc226:chgData name="andrea.afranchi@energyperf.com" userId="S::urn:spo:guest#andrea.afranchi@energyperf.com::" providerId="AD" clId="Web-{908BE953-96E8-8F17-66C2-78A8B73AACDD}" dt="2024-03-08T22:05:23.613" v="1"/>
              <pc2:cmMkLst xmlns:pc2="http://schemas.microsoft.com/office/powerpoint/2019/9/main/command">
                <pc:docMk/>
                <pc:sldMk cId="1120692127" sldId="263"/>
                <pc2:cmMk id="{C1E6EC4D-0704-4017-A233-09C8AC84057F}"/>
              </pc2:cmMkLst>
            </pc226:cmChg>
          </p:ext>
        </pc:extLst>
      </pc:sldChg>
      <pc:sldChg chg="modSp">
        <pc:chgData name="andrea.afranchi@energyperf.com" userId="S::urn:spo:guest#andrea.afranchi@energyperf.com::" providerId="AD" clId="Web-{908BE953-96E8-8F17-66C2-78A8B73AACDD}" dt="2024-03-08T22:21:38.157" v="3" actId="1076"/>
        <pc:sldMkLst>
          <pc:docMk/>
          <pc:sldMk cId="1012480297" sldId="277"/>
        </pc:sldMkLst>
        <pc:spChg chg="mod">
          <ac:chgData name="andrea.afranchi@energyperf.com" userId="S::urn:spo:guest#andrea.afranchi@energyperf.com::" providerId="AD" clId="Web-{908BE953-96E8-8F17-66C2-78A8B73AACDD}" dt="2024-03-08T22:21:38.157" v="3" actId="1076"/>
          <ac:spMkLst>
            <pc:docMk/>
            <pc:sldMk cId="1012480297" sldId="277"/>
            <ac:spMk id="17" creationId="{4E9038BB-86EF-E278-6CBF-09B5D4A42D8F}"/>
          </ac:spMkLst>
        </pc:spChg>
      </pc:sldChg>
      <pc:sldChg chg="addCm">
        <pc:chgData name="andrea.afranchi@energyperf.com" userId="S::urn:spo:guest#andrea.afranchi@energyperf.com::" providerId="AD" clId="Web-{908BE953-96E8-8F17-66C2-78A8B73AACDD}" dt="2024-03-08T22:23:27.848" v="4"/>
        <pc:sldMkLst>
          <pc:docMk/>
          <pc:sldMk cId="155216523" sldId="279"/>
        </pc:sldMkLst>
        <pc:extLst>
          <p:ext xmlns:p="http://schemas.openxmlformats.org/presentationml/2006/main" uri="{D6D511B9-2390-475A-947B-AFAB55BFBCF1}">
            <pc226:cmChg xmlns:pc226="http://schemas.microsoft.com/office/powerpoint/2022/06/main/command" chg="add">
              <pc226:chgData name="andrea.afranchi@energyperf.com" userId="S::urn:spo:guest#andrea.afranchi@energyperf.com::" providerId="AD" clId="Web-{908BE953-96E8-8F17-66C2-78A8B73AACDD}" dt="2024-03-08T22:23:27.848" v="4"/>
              <pc2:cmMkLst xmlns:pc2="http://schemas.microsoft.com/office/powerpoint/2019/9/main/command">
                <pc:docMk/>
                <pc:sldMk cId="155216523" sldId="279"/>
                <pc2:cmMk id="{8DE02C91-E77D-4398-B36C-6FF81FB6DC28}"/>
              </pc2:cmMkLst>
            </pc226:cmChg>
          </p:ext>
        </pc:extLst>
      </pc:sldChg>
    </pc:docChg>
  </pc:docChgLst>
  <pc:docChgLst>
    <pc:chgData name="Andrea Heins" userId="S::aheinsd_gmail.com#ext#@worldbankgroup.onmicrosoft.com::df2ab2a6-59d8-48c8-b910-3751b9d878ed" providerId="AD" clId="Web-{546EBF6A-8A5C-40B9-70E2-8E2CB58F0513}"/>
    <pc:docChg chg="modSld">
      <pc:chgData name="Andrea Heins" userId="S::aheinsd_gmail.com#ext#@worldbankgroup.onmicrosoft.com::df2ab2a6-59d8-48c8-b910-3751b9d878ed" providerId="AD" clId="Web-{546EBF6A-8A5C-40B9-70E2-8E2CB58F0513}" dt="2024-03-11T14:00:57.380" v="57" actId="20577"/>
      <pc:docMkLst>
        <pc:docMk/>
      </pc:docMkLst>
      <pc:sldChg chg="modSp">
        <pc:chgData name="Andrea Heins" userId="S::aheinsd_gmail.com#ext#@worldbankgroup.onmicrosoft.com::df2ab2a6-59d8-48c8-b910-3751b9d878ed" providerId="AD" clId="Web-{546EBF6A-8A5C-40B9-70E2-8E2CB58F0513}" dt="2024-03-11T14:00:57.380" v="57" actId="20577"/>
        <pc:sldMkLst>
          <pc:docMk/>
          <pc:sldMk cId="1120692127" sldId="263"/>
        </pc:sldMkLst>
        <pc:spChg chg="mod">
          <ac:chgData name="Andrea Heins" userId="S::aheinsd_gmail.com#ext#@worldbankgroup.onmicrosoft.com::df2ab2a6-59d8-48c8-b910-3751b9d878ed" providerId="AD" clId="Web-{546EBF6A-8A5C-40B9-70E2-8E2CB58F0513}" dt="2024-03-11T14:00:57.380" v="57" actId="20577"/>
          <ac:spMkLst>
            <pc:docMk/>
            <pc:sldMk cId="1120692127" sldId="263"/>
            <ac:spMk id="15" creationId="{E9361B3C-3F3A-4719-9B1B-17520109D172}"/>
          </ac:spMkLst>
        </pc:spChg>
      </pc:sldChg>
    </pc:docChg>
  </pc:docChgLst>
  <pc:docChgLst>
    <pc:chgData name="DAlessandro, Paula" userId="28b61cf5-38ea-41b3-91ec-10449abd162a" providerId="ADAL" clId="{04D4B8A2-2C2D-2D40-A13C-8D2FE0AE693A}"/>
    <pc:docChg chg="undo custSel modSld">
      <pc:chgData name="DAlessandro, Paula" userId="28b61cf5-38ea-41b3-91ec-10449abd162a" providerId="ADAL" clId="{04D4B8A2-2C2D-2D40-A13C-8D2FE0AE693A}" dt="2024-03-06T19:26:11.473" v="152" actId="12789"/>
      <pc:docMkLst>
        <pc:docMk/>
      </pc:docMkLst>
      <pc:sldChg chg="addSp delSp modSp mod">
        <pc:chgData name="DAlessandro, Paula" userId="28b61cf5-38ea-41b3-91ec-10449abd162a" providerId="ADAL" clId="{04D4B8A2-2C2D-2D40-A13C-8D2FE0AE693A}" dt="2024-03-06T19:26:11.473" v="152" actId="12789"/>
        <pc:sldMkLst>
          <pc:docMk/>
          <pc:sldMk cId="3895745881" sldId="278"/>
        </pc:sldMkLst>
        <pc:spChg chg="add mod topLvl">
          <ac:chgData name="DAlessandro, Paula" userId="28b61cf5-38ea-41b3-91ec-10449abd162a" providerId="ADAL" clId="{04D4B8A2-2C2D-2D40-A13C-8D2FE0AE693A}" dt="2024-03-06T19:26:03.521" v="150" actId="12789"/>
          <ac:spMkLst>
            <pc:docMk/>
            <pc:sldMk cId="3895745881" sldId="278"/>
            <ac:spMk id="2" creationId="{E2132D01-6000-861D-5577-176636ABA0C7}"/>
          </ac:spMkLst>
        </pc:spChg>
        <pc:spChg chg="add mod topLvl">
          <ac:chgData name="DAlessandro, Paula" userId="28b61cf5-38ea-41b3-91ec-10449abd162a" providerId="ADAL" clId="{04D4B8A2-2C2D-2D40-A13C-8D2FE0AE693A}" dt="2024-03-06T19:19:56.536" v="124" actId="165"/>
          <ac:spMkLst>
            <pc:docMk/>
            <pc:sldMk cId="3895745881" sldId="278"/>
            <ac:spMk id="5" creationId="{3C6510EC-0C43-BFE5-545D-F25B7CF2C7BC}"/>
          </ac:spMkLst>
        </pc:spChg>
        <pc:spChg chg="add mod topLvl">
          <ac:chgData name="DAlessandro, Paula" userId="28b61cf5-38ea-41b3-91ec-10449abd162a" providerId="ADAL" clId="{04D4B8A2-2C2D-2D40-A13C-8D2FE0AE693A}" dt="2024-03-06T19:26:07.522" v="151" actId="12789"/>
          <ac:spMkLst>
            <pc:docMk/>
            <pc:sldMk cId="3895745881" sldId="278"/>
            <ac:spMk id="6" creationId="{A7CE1EE8-D03C-6728-727B-EF0E39FF47F8}"/>
          </ac:spMkLst>
        </pc:spChg>
        <pc:spChg chg="add mod topLvl">
          <ac:chgData name="DAlessandro, Paula" userId="28b61cf5-38ea-41b3-91ec-10449abd162a" providerId="ADAL" clId="{04D4B8A2-2C2D-2D40-A13C-8D2FE0AE693A}" dt="2024-03-06T19:19:56.536" v="124" actId="165"/>
          <ac:spMkLst>
            <pc:docMk/>
            <pc:sldMk cId="3895745881" sldId="278"/>
            <ac:spMk id="7" creationId="{1671980B-61A6-DDCF-6929-6BE7A5B84F42}"/>
          </ac:spMkLst>
        </pc:spChg>
        <pc:spChg chg="add mod topLvl">
          <ac:chgData name="DAlessandro, Paula" userId="28b61cf5-38ea-41b3-91ec-10449abd162a" providerId="ADAL" clId="{04D4B8A2-2C2D-2D40-A13C-8D2FE0AE693A}" dt="2024-03-06T19:26:11.473" v="152" actId="12789"/>
          <ac:spMkLst>
            <pc:docMk/>
            <pc:sldMk cId="3895745881" sldId="278"/>
            <ac:spMk id="8" creationId="{AEAE6343-427B-0286-63B3-D6661F3CA153}"/>
          </ac:spMkLst>
        </pc:spChg>
        <pc:spChg chg="add mod topLvl">
          <ac:chgData name="DAlessandro, Paula" userId="28b61cf5-38ea-41b3-91ec-10449abd162a" providerId="ADAL" clId="{04D4B8A2-2C2D-2D40-A13C-8D2FE0AE693A}" dt="2024-03-06T19:19:56.536" v="124" actId="165"/>
          <ac:spMkLst>
            <pc:docMk/>
            <pc:sldMk cId="3895745881" sldId="278"/>
            <ac:spMk id="9" creationId="{3C9C9283-788D-91E4-D7CD-D3B8C0B695B6}"/>
          </ac:spMkLst>
        </pc:spChg>
        <pc:spChg chg="mod">
          <ac:chgData name="DAlessandro, Paula" userId="28b61cf5-38ea-41b3-91ec-10449abd162a" providerId="ADAL" clId="{04D4B8A2-2C2D-2D40-A13C-8D2FE0AE693A}" dt="2024-03-06T19:08:09.549" v="6" actId="14100"/>
          <ac:spMkLst>
            <pc:docMk/>
            <pc:sldMk cId="3895745881" sldId="278"/>
            <ac:spMk id="16" creationId="{43948DE8-DC11-0709-99B8-135E49E2BFBE}"/>
          </ac:spMkLst>
        </pc:spChg>
        <pc:spChg chg="mod">
          <ac:chgData name="DAlessandro, Paula" userId="28b61cf5-38ea-41b3-91ec-10449abd162a" providerId="ADAL" clId="{04D4B8A2-2C2D-2D40-A13C-8D2FE0AE693A}" dt="2024-03-06T19:26:11.473" v="152" actId="12789"/>
          <ac:spMkLst>
            <pc:docMk/>
            <pc:sldMk cId="3895745881" sldId="278"/>
            <ac:spMk id="17" creationId="{9F449990-70D0-4B12-12A1-D8955B6B100C}"/>
          </ac:spMkLst>
        </pc:spChg>
        <pc:spChg chg="mod">
          <ac:chgData name="DAlessandro, Paula" userId="28b61cf5-38ea-41b3-91ec-10449abd162a" providerId="ADAL" clId="{04D4B8A2-2C2D-2D40-A13C-8D2FE0AE693A}" dt="2024-03-06T19:26:11.473" v="152" actId="12789"/>
          <ac:spMkLst>
            <pc:docMk/>
            <pc:sldMk cId="3895745881" sldId="278"/>
            <ac:spMk id="18" creationId="{33060190-6974-7035-6848-697017A773D5}"/>
          </ac:spMkLst>
        </pc:spChg>
        <pc:spChg chg="mod">
          <ac:chgData name="DAlessandro, Paula" userId="28b61cf5-38ea-41b3-91ec-10449abd162a" providerId="ADAL" clId="{04D4B8A2-2C2D-2D40-A13C-8D2FE0AE693A}" dt="2024-03-06T19:26:11.473" v="152" actId="12789"/>
          <ac:spMkLst>
            <pc:docMk/>
            <pc:sldMk cId="3895745881" sldId="278"/>
            <ac:spMk id="19" creationId="{E340475D-912B-D08D-FB0C-8E778D28019A}"/>
          </ac:spMkLst>
        </pc:spChg>
        <pc:spChg chg="mod">
          <ac:chgData name="DAlessandro, Paula" userId="28b61cf5-38ea-41b3-91ec-10449abd162a" providerId="ADAL" clId="{04D4B8A2-2C2D-2D40-A13C-8D2FE0AE693A}" dt="2024-03-06T19:26:11.473" v="152" actId="12789"/>
          <ac:spMkLst>
            <pc:docMk/>
            <pc:sldMk cId="3895745881" sldId="278"/>
            <ac:spMk id="20" creationId="{1562AAC7-A1BB-5B20-B3EB-07C00A44012C}"/>
          </ac:spMkLst>
        </pc:spChg>
        <pc:spChg chg="mod">
          <ac:chgData name="DAlessandro, Paula" userId="28b61cf5-38ea-41b3-91ec-10449abd162a" providerId="ADAL" clId="{04D4B8A2-2C2D-2D40-A13C-8D2FE0AE693A}" dt="2024-03-06T19:26:11.473" v="152" actId="12789"/>
          <ac:spMkLst>
            <pc:docMk/>
            <pc:sldMk cId="3895745881" sldId="278"/>
            <ac:spMk id="21" creationId="{61135504-C6AE-FC7E-73FA-21D8B721CF31}"/>
          </ac:spMkLst>
        </pc:spChg>
        <pc:spChg chg="mod">
          <ac:chgData name="DAlessandro, Paula" userId="28b61cf5-38ea-41b3-91ec-10449abd162a" providerId="ADAL" clId="{04D4B8A2-2C2D-2D40-A13C-8D2FE0AE693A}" dt="2024-03-06T19:26:11.473" v="152" actId="12789"/>
          <ac:spMkLst>
            <pc:docMk/>
            <pc:sldMk cId="3895745881" sldId="278"/>
            <ac:spMk id="22" creationId="{FC00A6B9-EE44-1D62-CEDA-3E37C3403944}"/>
          </ac:spMkLst>
        </pc:spChg>
        <pc:spChg chg="mod">
          <ac:chgData name="DAlessandro, Paula" userId="28b61cf5-38ea-41b3-91ec-10449abd162a" providerId="ADAL" clId="{04D4B8A2-2C2D-2D40-A13C-8D2FE0AE693A}" dt="2024-03-06T19:26:11.473" v="152" actId="12789"/>
          <ac:spMkLst>
            <pc:docMk/>
            <pc:sldMk cId="3895745881" sldId="278"/>
            <ac:spMk id="23" creationId="{2F707D98-F6AF-516D-4CDC-C4A044B9BFEC}"/>
          </ac:spMkLst>
        </pc:spChg>
        <pc:spChg chg="mod">
          <ac:chgData name="DAlessandro, Paula" userId="28b61cf5-38ea-41b3-91ec-10449abd162a" providerId="ADAL" clId="{04D4B8A2-2C2D-2D40-A13C-8D2FE0AE693A}" dt="2024-03-06T19:26:11.473" v="152" actId="12789"/>
          <ac:spMkLst>
            <pc:docMk/>
            <pc:sldMk cId="3895745881" sldId="278"/>
            <ac:spMk id="24" creationId="{16E87D8F-0AD2-A76F-634C-D2DBFB0612AA}"/>
          </ac:spMkLst>
        </pc:spChg>
        <pc:spChg chg="mod">
          <ac:chgData name="DAlessandro, Paula" userId="28b61cf5-38ea-41b3-91ec-10449abd162a" providerId="ADAL" clId="{04D4B8A2-2C2D-2D40-A13C-8D2FE0AE693A}" dt="2024-03-06T19:26:11.473" v="152" actId="12789"/>
          <ac:spMkLst>
            <pc:docMk/>
            <pc:sldMk cId="3895745881" sldId="278"/>
            <ac:spMk id="26" creationId="{C2BF3437-09CC-9CB5-A85B-A18EE69CA51E}"/>
          </ac:spMkLst>
        </pc:spChg>
        <pc:spChg chg="mod">
          <ac:chgData name="DAlessandro, Paula" userId="28b61cf5-38ea-41b3-91ec-10449abd162a" providerId="ADAL" clId="{04D4B8A2-2C2D-2D40-A13C-8D2FE0AE693A}" dt="2024-03-06T19:26:11.473" v="152" actId="12789"/>
          <ac:spMkLst>
            <pc:docMk/>
            <pc:sldMk cId="3895745881" sldId="278"/>
            <ac:spMk id="27" creationId="{01AFB480-871A-32A8-F2AC-C2033B1B19BF}"/>
          </ac:spMkLst>
        </pc:spChg>
        <pc:spChg chg="mod">
          <ac:chgData name="DAlessandro, Paula" userId="28b61cf5-38ea-41b3-91ec-10449abd162a" providerId="ADAL" clId="{04D4B8A2-2C2D-2D40-A13C-8D2FE0AE693A}" dt="2024-03-06T19:26:03.521" v="150" actId="12789"/>
          <ac:spMkLst>
            <pc:docMk/>
            <pc:sldMk cId="3895745881" sldId="278"/>
            <ac:spMk id="29" creationId="{5929D40E-79F0-7B66-9196-9E5B6ECC61D8}"/>
          </ac:spMkLst>
        </pc:spChg>
        <pc:spChg chg="mod">
          <ac:chgData name="DAlessandro, Paula" userId="28b61cf5-38ea-41b3-91ec-10449abd162a" providerId="ADAL" clId="{04D4B8A2-2C2D-2D40-A13C-8D2FE0AE693A}" dt="2024-03-06T19:26:03.521" v="150" actId="12789"/>
          <ac:spMkLst>
            <pc:docMk/>
            <pc:sldMk cId="3895745881" sldId="278"/>
            <ac:spMk id="30" creationId="{BA8F122F-EC9D-2533-4DFA-D6C3323AF20E}"/>
          </ac:spMkLst>
        </pc:spChg>
        <pc:spChg chg="mod">
          <ac:chgData name="DAlessandro, Paula" userId="28b61cf5-38ea-41b3-91ec-10449abd162a" providerId="ADAL" clId="{04D4B8A2-2C2D-2D40-A13C-8D2FE0AE693A}" dt="2024-03-06T19:26:03.521" v="150" actId="12789"/>
          <ac:spMkLst>
            <pc:docMk/>
            <pc:sldMk cId="3895745881" sldId="278"/>
            <ac:spMk id="31" creationId="{3EB5546E-FE3E-981B-2CE4-A2BC972098E4}"/>
          </ac:spMkLst>
        </pc:spChg>
        <pc:spChg chg="mod">
          <ac:chgData name="DAlessandro, Paula" userId="28b61cf5-38ea-41b3-91ec-10449abd162a" providerId="ADAL" clId="{04D4B8A2-2C2D-2D40-A13C-8D2FE0AE693A}" dt="2024-03-06T19:26:03.521" v="150" actId="12789"/>
          <ac:spMkLst>
            <pc:docMk/>
            <pc:sldMk cId="3895745881" sldId="278"/>
            <ac:spMk id="32" creationId="{BAB6481E-04D5-26F2-065D-56F7CAEA511E}"/>
          </ac:spMkLst>
        </pc:spChg>
        <pc:spChg chg="mod">
          <ac:chgData name="DAlessandro, Paula" userId="28b61cf5-38ea-41b3-91ec-10449abd162a" providerId="ADAL" clId="{04D4B8A2-2C2D-2D40-A13C-8D2FE0AE693A}" dt="2024-03-06T19:26:03.521" v="150" actId="12789"/>
          <ac:spMkLst>
            <pc:docMk/>
            <pc:sldMk cId="3895745881" sldId="278"/>
            <ac:spMk id="33" creationId="{B9953A7F-90DD-EBE7-E7C8-F77AD5D55706}"/>
          </ac:spMkLst>
        </pc:spChg>
        <pc:spChg chg="mod">
          <ac:chgData name="DAlessandro, Paula" userId="28b61cf5-38ea-41b3-91ec-10449abd162a" providerId="ADAL" clId="{04D4B8A2-2C2D-2D40-A13C-8D2FE0AE693A}" dt="2024-03-06T19:26:03.521" v="150" actId="12789"/>
          <ac:spMkLst>
            <pc:docMk/>
            <pc:sldMk cId="3895745881" sldId="278"/>
            <ac:spMk id="34" creationId="{99159698-11B5-AA45-AC82-89F108AE5DFA}"/>
          </ac:spMkLst>
        </pc:spChg>
        <pc:spChg chg="mod">
          <ac:chgData name="DAlessandro, Paula" userId="28b61cf5-38ea-41b3-91ec-10449abd162a" providerId="ADAL" clId="{04D4B8A2-2C2D-2D40-A13C-8D2FE0AE693A}" dt="2024-03-06T19:26:03.521" v="150" actId="12789"/>
          <ac:spMkLst>
            <pc:docMk/>
            <pc:sldMk cId="3895745881" sldId="278"/>
            <ac:spMk id="35" creationId="{52DCA68B-B956-58A7-6B47-4526FB277BBC}"/>
          </ac:spMkLst>
        </pc:spChg>
        <pc:spChg chg="mod">
          <ac:chgData name="DAlessandro, Paula" userId="28b61cf5-38ea-41b3-91ec-10449abd162a" providerId="ADAL" clId="{04D4B8A2-2C2D-2D40-A13C-8D2FE0AE693A}" dt="2024-03-06T19:26:03.521" v="150" actId="12789"/>
          <ac:spMkLst>
            <pc:docMk/>
            <pc:sldMk cId="3895745881" sldId="278"/>
            <ac:spMk id="36" creationId="{3291A764-CD35-9032-AF17-C74AFF3C7BDD}"/>
          </ac:spMkLst>
        </pc:spChg>
        <pc:spChg chg="mod">
          <ac:chgData name="DAlessandro, Paula" userId="28b61cf5-38ea-41b3-91ec-10449abd162a" providerId="ADAL" clId="{04D4B8A2-2C2D-2D40-A13C-8D2FE0AE693A}" dt="2024-03-06T19:26:03.521" v="150" actId="12789"/>
          <ac:spMkLst>
            <pc:docMk/>
            <pc:sldMk cId="3895745881" sldId="278"/>
            <ac:spMk id="37" creationId="{7A25FCEE-7BC9-7BE7-E66C-C194F856DC86}"/>
          </ac:spMkLst>
        </pc:spChg>
        <pc:spChg chg="mod">
          <ac:chgData name="DAlessandro, Paula" userId="28b61cf5-38ea-41b3-91ec-10449abd162a" providerId="ADAL" clId="{04D4B8A2-2C2D-2D40-A13C-8D2FE0AE693A}" dt="2024-03-06T19:26:03.521" v="150" actId="12789"/>
          <ac:spMkLst>
            <pc:docMk/>
            <pc:sldMk cId="3895745881" sldId="278"/>
            <ac:spMk id="38" creationId="{8E30D2D6-A225-4063-C55E-2ECA3527B20E}"/>
          </ac:spMkLst>
        </pc:spChg>
        <pc:spChg chg="mod">
          <ac:chgData name="DAlessandro, Paula" userId="28b61cf5-38ea-41b3-91ec-10449abd162a" providerId="ADAL" clId="{04D4B8A2-2C2D-2D40-A13C-8D2FE0AE693A}" dt="2024-03-06T19:26:03.521" v="150" actId="12789"/>
          <ac:spMkLst>
            <pc:docMk/>
            <pc:sldMk cId="3895745881" sldId="278"/>
            <ac:spMk id="39" creationId="{0455A67C-D8BD-DBA1-964E-4C4392E4EC1E}"/>
          </ac:spMkLst>
        </pc:spChg>
        <pc:spChg chg="mod">
          <ac:chgData name="DAlessandro, Paula" userId="28b61cf5-38ea-41b3-91ec-10449abd162a" providerId="ADAL" clId="{04D4B8A2-2C2D-2D40-A13C-8D2FE0AE693A}" dt="2024-03-06T19:26:03.521" v="150" actId="12789"/>
          <ac:spMkLst>
            <pc:docMk/>
            <pc:sldMk cId="3895745881" sldId="278"/>
            <ac:spMk id="40" creationId="{8C22D763-280E-5F1B-CAE3-4C93C0F520FB}"/>
          </ac:spMkLst>
        </pc:spChg>
        <pc:spChg chg="mod">
          <ac:chgData name="DAlessandro, Paula" userId="28b61cf5-38ea-41b3-91ec-10449abd162a" providerId="ADAL" clId="{04D4B8A2-2C2D-2D40-A13C-8D2FE0AE693A}" dt="2024-03-06T19:26:03.521" v="150" actId="12789"/>
          <ac:spMkLst>
            <pc:docMk/>
            <pc:sldMk cId="3895745881" sldId="278"/>
            <ac:spMk id="42" creationId="{59073090-B8C4-F991-9A6B-40AF52CB9C57}"/>
          </ac:spMkLst>
        </pc:spChg>
        <pc:spChg chg="mod">
          <ac:chgData name="DAlessandro, Paula" userId="28b61cf5-38ea-41b3-91ec-10449abd162a" providerId="ADAL" clId="{04D4B8A2-2C2D-2D40-A13C-8D2FE0AE693A}" dt="2024-03-06T19:26:03.521" v="150" actId="12789"/>
          <ac:spMkLst>
            <pc:docMk/>
            <pc:sldMk cId="3895745881" sldId="278"/>
            <ac:spMk id="43" creationId="{E3B51202-3BC8-2E57-8EFA-FD003A459B2A}"/>
          </ac:spMkLst>
        </pc:spChg>
        <pc:spChg chg="mod">
          <ac:chgData name="DAlessandro, Paula" userId="28b61cf5-38ea-41b3-91ec-10449abd162a" providerId="ADAL" clId="{04D4B8A2-2C2D-2D40-A13C-8D2FE0AE693A}" dt="2024-03-06T19:26:03.521" v="150" actId="12789"/>
          <ac:spMkLst>
            <pc:docMk/>
            <pc:sldMk cId="3895745881" sldId="278"/>
            <ac:spMk id="44" creationId="{7AAFB8C5-132A-5643-33C9-115711E386EC}"/>
          </ac:spMkLst>
        </pc:spChg>
        <pc:spChg chg="mod">
          <ac:chgData name="DAlessandro, Paula" userId="28b61cf5-38ea-41b3-91ec-10449abd162a" providerId="ADAL" clId="{04D4B8A2-2C2D-2D40-A13C-8D2FE0AE693A}" dt="2024-03-06T19:26:03.521" v="150" actId="12789"/>
          <ac:spMkLst>
            <pc:docMk/>
            <pc:sldMk cId="3895745881" sldId="278"/>
            <ac:spMk id="45" creationId="{E3FC1CC7-0B90-7B60-4E12-2939F0A0444A}"/>
          </ac:spMkLst>
        </pc:spChg>
        <pc:spChg chg="mod">
          <ac:chgData name="DAlessandro, Paula" userId="28b61cf5-38ea-41b3-91ec-10449abd162a" providerId="ADAL" clId="{04D4B8A2-2C2D-2D40-A13C-8D2FE0AE693A}" dt="2024-03-06T19:26:03.521" v="150" actId="12789"/>
          <ac:spMkLst>
            <pc:docMk/>
            <pc:sldMk cId="3895745881" sldId="278"/>
            <ac:spMk id="46" creationId="{06B029C5-E8A1-9326-F038-4176097FA8E2}"/>
          </ac:spMkLst>
        </pc:spChg>
        <pc:spChg chg="add mod">
          <ac:chgData name="DAlessandro, Paula" userId="28b61cf5-38ea-41b3-91ec-10449abd162a" providerId="ADAL" clId="{04D4B8A2-2C2D-2D40-A13C-8D2FE0AE693A}" dt="2024-03-06T19:26:07.522" v="151" actId="12789"/>
          <ac:spMkLst>
            <pc:docMk/>
            <pc:sldMk cId="3895745881" sldId="278"/>
            <ac:spMk id="47" creationId="{E4F230AD-58D6-8F37-6ECE-1B6AA6C0A6DB}"/>
          </ac:spMkLst>
        </pc:spChg>
        <pc:spChg chg="add mod">
          <ac:chgData name="DAlessandro, Paula" userId="28b61cf5-38ea-41b3-91ec-10449abd162a" providerId="ADAL" clId="{04D4B8A2-2C2D-2D40-A13C-8D2FE0AE693A}" dt="2024-03-06T19:26:11.473" v="152" actId="12789"/>
          <ac:spMkLst>
            <pc:docMk/>
            <pc:sldMk cId="3895745881" sldId="278"/>
            <ac:spMk id="48" creationId="{A3745FE6-23E8-4DD6-4C17-26C661693F1E}"/>
          </ac:spMkLst>
        </pc:spChg>
        <pc:spChg chg="mod">
          <ac:chgData name="DAlessandro, Paula" userId="28b61cf5-38ea-41b3-91ec-10449abd162a" providerId="ADAL" clId="{04D4B8A2-2C2D-2D40-A13C-8D2FE0AE693A}" dt="2024-03-06T19:26:07.522" v="151" actId="12789"/>
          <ac:spMkLst>
            <pc:docMk/>
            <pc:sldMk cId="3895745881" sldId="278"/>
            <ac:spMk id="50" creationId="{D5D56A39-E79B-388E-74B0-CA49C5843347}"/>
          </ac:spMkLst>
        </pc:spChg>
        <pc:spChg chg="mod">
          <ac:chgData name="DAlessandro, Paula" userId="28b61cf5-38ea-41b3-91ec-10449abd162a" providerId="ADAL" clId="{04D4B8A2-2C2D-2D40-A13C-8D2FE0AE693A}" dt="2024-03-06T19:26:07.522" v="151" actId="12789"/>
          <ac:spMkLst>
            <pc:docMk/>
            <pc:sldMk cId="3895745881" sldId="278"/>
            <ac:spMk id="51" creationId="{7AA2480E-7C9D-497B-8D00-A73B777BD3F0}"/>
          </ac:spMkLst>
        </pc:spChg>
        <pc:spChg chg="mod">
          <ac:chgData name="DAlessandro, Paula" userId="28b61cf5-38ea-41b3-91ec-10449abd162a" providerId="ADAL" clId="{04D4B8A2-2C2D-2D40-A13C-8D2FE0AE693A}" dt="2024-03-06T19:26:07.522" v="151" actId="12789"/>
          <ac:spMkLst>
            <pc:docMk/>
            <pc:sldMk cId="3895745881" sldId="278"/>
            <ac:spMk id="52" creationId="{388ACACB-5AD8-16C5-BB3A-7CF876C090FE}"/>
          </ac:spMkLst>
        </pc:spChg>
        <pc:spChg chg="mod">
          <ac:chgData name="DAlessandro, Paula" userId="28b61cf5-38ea-41b3-91ec-10449abd162a" providerId="ADAL" clId="{04D4B8A2-2C2D-2D40-A13C-8D2FE0AE693A}" dt="2024-03-06T19:26:07.522" v="151" actId="12789"/>
          <ac:spMkLst>
            <pc:docMk/>
            <pc:sldMk cId="3895745881" sldId="278"/>
            <ac:spMk id="53" creationId="{481C6674-C585-4B59-C9A5-15109B5AE890}"/>
          </ac:spMkLst>
        </pc:spChg>
        <pc:spChg chg="mod">
          <ac:chgData name="DAlessandro, Paula" userId="28b61cf5-38ea-41b3-91ec-10449abd162a" providerId="ADAL" clId="{04D4B8A2-2C2D-2D40-A13C-8D2FE0AE693A}" dt="2024-03-06T19:26:07.522" v="151" actId="12789"/>
          <ac:spMkLst>
            <pc:docMk/>
            <pc:sldMk cId="3895745881" sldId="278"/>
            <ac:spMk id="54" creationId="{6F723FA6-8427-E19E-9865-5EFACA0FFACE}"/>
          </ac:spMkLst>
        </pc:spChg>
        <pc:spChg chg="mod">
          <ac:chgData name="DAlessandro, Paula" userId="28b61cf5-38ea-41b3-91ec-10449abd162a" providerId="ADAL" clId="{04D4B8A2-2C2D-2D40-A13C-8D2FE0AE693A}" dt="2024-03-06T19:26:07.522" v="151" actId="12789"/>
          <ac:spMkLst>
            <pc:docMk/>
            <pc:sldMk cId="3895745881" sldId="278"/>
            <ac:spMk id="55" creationId="{C5CFA182-8DAF-23DD-9438-3F572DD9DF0F}"/>
          </ac:spMkLst>
        </pc:spChg>
        <pc:spChg chg="mod">
          <ac:chgData name="DAlessandro, Paula" userId="28b61cf5-38ea-41b3-91ec-10449abd162a" providerId="ADAL" clId="{04D4B8A2-2C2D-2D40-A13C-8D2FE0AE693A}" dt="2024-03-06T19:26:07.522" v="151" actId="12789"/>
          <ac:spMkLst>
            <pc:docMk/>
            <pc:sldMk cId="3895745881" sldId="278"/>
            <ac:spMk id="56" creationId="{5B0682D1-E79B-28A9-5DE6-D53C6E4ECD7E}"/>
          </ac:spMkLst>
        </pc:spChg>
        <pc:spChg chg="mod">
          <ac:chgData name="DAlessandro, Paula" userId="28b61cf5-38ea-41b3-91ec-10449abd162a" providerId="ADAL" clId="{04D4B8A2-2C2D-2D40-A13C-8D2FE0AE693A}" dt="2024-03-06T19:26:07.522" v="151" actId="12789"/>
          <ac:spMkLst>
            <pc:docMk/>
            <pc:sldMk cId="3895745881" sldId="278"/>
            <ac:spMk id="57" creationId="{83AB9B54-82DE-92AB-B655-60D9D87DDAA1}"/>
          </ac:spMkLst>
        </pc:spChg>
        <pc:spChg chg="mod">
          <ac:chgData name="DAlessandro, Paula" userId="28b61cf5-38ea-41b3-91ec-10449abd162a" providerId="ADAL" clId="{04D4B8A2-2C2D-2D40-A13C-8D2FE0AE693A}" dt="2024-03-06T19:26:07.522" v="151" actId="12789"/>
          <ac:spMkLst>
            <pc:docMk/>
            <pc:sldMk cId="3895745881" sldId="278"/>
            <ac:spMk id="58" creationId="{7681C0C1-82E2-C5F5-CA76-B6290C986C7A}"/>
          </ac:spMkLst>
        </pc:spChg>
        <pc:grpChg chg="add del mod">
          <ac:chgData name="DAlessandro, Paula" userId="28b61cf5-38ea-41b3-91ec-10449abd162a" providerId="ADAL" clId="{04D4B8A2-2C2D-2D40-A13C-8D2FE0AE693A}" dt="2024-03-06T19:10:20.753" v="78" actId="165"/>
          <ac:grpSpMkLst>
            <pc:docMk/>
            <pc:sldMk cId="3895745881" sldId="278"/>
            <ac:grpSpMk id="10" creationId="{F6F1CE92-4E5B-B598-DA11-61BB37158542}"/>
          </ac:grpSpMkLst>
        </pc:grpChg>
        <pc:grpChg chg="add del mod">
          <ac:chgData name="DAlessandro, Paula" userId="28b61cf5-38ea-41b3-91ec-10449abd162a" providerId="ADAL" clId="{04D4B8A2-2C2D-2D40-A13C-8D2FE0AE693A}" dt="2024-03-06T19:19:56.536" v="124" actId="165"/>
          <ac:grpSpMkLst>
            <pc:docMk/>
            <pc:sldMk cId="3895745881" sldId="278"/>
            <ac:grpSpMk id="14" creationId="{685F343C-1C94-F340-FEFF-E1DE594C752A}"/>
          </ac:grpSpMkLst>
        </pc:grpChg>
        <pc:grpChg chg="add mod">
          <ac:chgData name="DAlessandro, Paula" userId="28b61cf5-38ea-41b3-91ec-10449abd162a" providerId="ADAL" clId="{04D4B8A2-2C2D-2D40-A13C-8D2FE0AE693A}" dt="2024-03-06T19:26:11.473" v="152" actId="12789"/>
          <ac:grpSpMkLst>
            <pc:docMk/>
            <pc:sldMk cId="3895745881" sldId="278"/>
            <ac:grpSpMk id="15" creationId="{E84FE36E-B4C2-B7F5-92FD-D1D3B542653B}"/>
          </ac:grpSpMkLst>
        </pc:grpChg>
        <pc:grpChg chg="add mod">
          <ac:chgData name="DAlessandro, Paula" userId="28b61cf5-38ea-41b3-91ec-10449abd162a" providerId="ADAL" clId="{04D4B8A2-2C2D-2D40-A13C-8D2FE0AE693A}" dt="2024-03-06T19:26:03.521" v="150" actId="12789"/>
          <ac:grpSpMkLst>
            <pc:docMk/>
            <pc:sldMk cId="3895745881" sldId="278"/>
            <ac:grpSpMk id="28" creationId="{82D694CE-A6C3-DB2C-B975-D6DEC49C5A98}"/>
          </ac:grpSpMkLst>
        </pc:grpChg>
        <pc:grpChg chg="add mod">
          <ac:chgData name="DAlessandro, Paula" userId="28b61cf5-38ea-41b3-91ec-10449abd162a" providerId="ADAL" clId="{04D4B8A2-2C2D-2D40-A13C-8D2FE0AE693A}" dt="2024-03-06T19:26:03.521" v="150" actId="12789"/>
          <ac:grpSpMkLst>
            <pc:docMk/>
            <pc:sldMk cId="3895745881" sldId="278"/>
            <ac:grpSpMk id="41" creationId="{720AE466-4CBE-30E3-A7ED-B0BABD516721}"/>
          </ac:grpSpMkLst>
        </pc:grpChg>
        <pc:grpChg chg="add mod">
          <ac:chgData name="DAlessandro, Paula" userId="28b61cf5-38ea-41b3-91ec-10449abd162a" providerId="ADAL" clId="{04D4B8A2-2C2D-2D40-A13C-8D2FE0AE693A}" dt="2024-03-06T19:26:07.522" v="151" actId="12789"/>
          <ac:grpSpMkLst>
            <pc:docMk/>
            <pc:sldMk cId="3895745881" sldId="278"/>
            <ac:grpSpMk id="49" creationId="{7648327B-6C27-4829-03F5-11382D3398C8}"/>
          </ac:grpSpMkLst>
        </pc:grpChg>
        <pc:picChg chg="add mod modCrop">
          <ac:chgData name="DAlessandro, Paula" userId="28b61cf5-38ea-41b3-91ec-10449abd162a" providerId="ADAL" clId="{04D4B8A2-2C2D-2D40-A13C-8D2FE0AE693A}" dt="2024-03-06T19:16:27.616" v="101" actId="18331"/>
          <ac:picMkLst>
            <pc:docMk/>
            <pc:sldMk cId="3895745881" sldId="278"/>
            <ac:picMk id="12" creationId="{D040A911-D100-0CDD-867B-E4BFA013BC28}"/>
          </ac:picMkLst>
        </pc:picChg>
        <pc:picChg chg="del">
          <ac:chgData name="DAlessandro, Paula" userId="28b61cf5-38ea-41b3-91ec-10449abd162a" providerId="ADAL" clId="{04D4B8A2-2C2D-2D40-A13C-8D2FE0AE693A}" dt="2024-03-06T19:15:59.323" v="93" actId="478"/>
          <ac:picMkLst>
            <pc:docMk/>
            <pc:sldMk cId="3895745881" sldId="278"/>
            <ac:picMk id="25" creationId="{D3C83F44-D94B-C30E-EF44-25F219F5CA34}"/>
          </ac:picMkLst>
        </pc:picChg>
      </pc:sldChg>
      <pc:sldChg chg="addSp delSp modSp mod">
        <pc:chgData name="DAlessandro, Paula" userId="28b61cf5-38ea-41b3-91ec-10449abd162a" providerId="ADAL" clId="{04D4B8A2-2C2D-2D40-A13C-8D2FE0AE693A}" dt="2024-03-06T19:18:52.391" v="116" actId="18131"/>
        <pc:sldMkLst>
          <pc:docMk/>
          <pc:sldMk cId="389750401" sldId="289"/>
        </pc:sldMkLst>
        <pc:spChg chg="mod">
          <ac:chgData name="DAlessandro, Paula" userId="28b61cf5-38ea-41b3-91ec-10449abd162a" providerId="ADAL" clId="{04D4B8A2-2C2D-2D40-A13C-8D2FE0AE693A}" dt="2024-03-06T19:18:39.306" v="113" actId="14100"/>
          <ac:spMkLst>
            <pc:docMk/>
            <pc:sldMk cId="389750401" sldId="289"/>
            <ac:spMk id="4" creationId="{1A45C256-5AD3-7E71-2F7A-8BAF1D1C9B3C}"/>
          </ac:spMkLst>
        </pc:spChg>
        <pc:spChg chg="mod">
          <ac:chgData name="DAlessandro, Paula" userId="28b61cf5-38ea-41b3-91ec-10449abd162a" providerId="ADAL" clId="{04D4B8A2-2C2D-2D40-A13C-8D2FE0AE693A}" dt="2024-03-06T19:18:42.144" v="114" actId="1076"/>
          <ac:spMkLst>
            <pc:docMk/>
            <pc:sldMk cId="389750401" sldId="289"/>
            <ac:spMk id="6" creationId="{5DFB49EB-FF8B-9EC7-8392-C98740A0625A}"/>
          </ac:spMkLst>
        </pc:spChg>
        <pc:picChg chg="add del mod modCrop">
          <ac:chgData name="DAlessandro, Paula" userId="28b61cf5-38ea-41b3-91ec-10449abd162a" providerId="ADAL" clId="{04D4B8A2-2C2D-2D40-A13C-8D2FE0AE693A}" dt="2024-03-06T19:15:24.051" v="91" actId="478"/>
          <ac:picMkLst>
            <pc:docMk/>
            <pc:sldMk cId="389750401" sldId="289"/>
            <ac:picMk id="5" creationId="{DD4F706F-1946-7417-55B3-FC787AC739F4}"/>
          </ac:picMkLst>
        </pc:picChg>
        <pc:picChg chg="add mod modCrop">
          <ac:chgData name="DAlessandro, Paula" userId="28b61cf5-38ea-41b3-91ec-10449abd162a" providerId="ADAL" clId="{04D4B8A2-2C2D-2D40-A13C-8D2FE0AE693A}" dt="2024-03-06T19:18:52.391" v="116" actId="18131"/>
          <ac:picMkLst>
            <pc:docMk/>
            <pc:sldMk cId="389750401" sldId="289"/>
            <ac:picMk id="9" creationId="{DA5FF0EA-D099-E683-38EF-89D4FFCF38AD}"/>
          </ac:picMkLst>
        </pc:picChg>
      </pc:sldChg>
    </pc:docChg>
  </pc:docChgLst>
  <pc:docChgLst>
    <pc:chgData name="priscila.bojko@cai.org.ar" userId="S::urn:spo:guest#priscila.bojko@cai.org.ar::" providerId="AD" clId="Web-{5113C69E-9C80-FC1F-5C91-958B0150CAF1}"/>
    <pc:docChg chg="mod">
      <pc:chgData name="priscila.bojko@cai.org.ar" userId="S::urn:spo:guest#priscila.bojko@cai.org.ar::" providerId="AD" clId="Web-{5113C69E-9C80-FC1F-5C91-958B0150CAF1}" dt="2024-03-07T21:00:14.163" v="1"/>
      <pc:docMkLst>
        <pc:docMk/>
      </pc:docMkLst>
      <pc:sldChg chg="addCm">
        <pc:chgData name="priscila.bojko@cai.org.ar" userId="S::urn:spo:guest#priscila.bojko@cai.org.ar::" providerId="AD" clId="Web-{5113C69E-9C80-FC1F-5C91-958B0150CAF1}" dt="2024-03-07T21:00:14.163" v="1"/>
        <pc:sldMkLst>
          <pc:docMk/>
          <pc:sldMk cId="109654719" sldId="280"/>
        </pc:sldMkLst>
        <pc:extLst>
          <p:ext xmlns:p="http://schemas.openxmlformats.org/presentationml/2006/main" uri="{D6D511B9-2390-475A-947B-AFAB55BFBCF1}">
            <pc226:cmChg xmlns:pc226="http://schemas.microsoft.com/office/powerpoint/2022/06/main/command" chg="add">
              <pc226:chgData name="priscila.bojko@cai.org.ar" userId="S::urn:spo:guest#priscila.bojko@cai.org.ar::" providerId="AD" clId="Web-{5113C69E-9C80-FC1F-5C91-958B0150CAF1}" dt="2024-03-07T21:00:14.163" v="1"/>
              <pc2:cmMkLst xmlns:pc2="http://schemas.microsoft.com/office/powerpoint/2019/9/main/command">
                <pc:docMk/>
                <pc:sldMk cId="109654719" sldId="280"/>
                <pc2:cmMk id="{620AFFB6-9AA4-424F-B44E-F5892BD7232A}"/>
              </pc2:cmMkLst>
            </pc226:cmChg>
          </p:ext>
        </pc:extLst>
      </pc:sldChg>
    </pc:docChg>
  </pc:docChgLst>
</pc:chgInfo>
</file>

<file path=ppt/comments/modernComment_117_9406A8B.xml><?xml version="1.0" encoding="utf-8"?>
<p188:cmLst xmlns:a="http://schemas.openxmlformats.org/drawingml/2006/main" xmlns:r="http://schemas.openxmlformats.org/officeDocument/2006/relationships" xmlns:p188="http://schemas.microsoft.com/office/powerpoint/2018/8/main">
  <p188:cm id="{8DE02C91-E77D-4398-B36C-6FF81FB6DC28}" authorId="{83261C96-2517-A349-A6AF-14A577ED3CAA}" created="2024-03-08T22:23:27.848">
    <pc:sldMkLst xmlns:pc="http://schemas.microsoft.com/office/powerpoint/2013/main/command">
      <pc:docMk/>
      <pc:sldMk cId="155216523" sldId="279"/>
    </pc:sldMkLst>
    <p188:txBody>
      <a:bodyPr/>
      <a:lstStyle/>
      <a:p>
        <a:r>
          <a:rPr lang="en-US"/>
          <a:t>Seguramente sean los colores de la paleta (yo los veo distintos a la placa 7 del manual), pero se ve raro - quizás se pueda mejorar visualmente </a:t>
        </a:r>
      </a:p>
    </p188:txBody>
  </p188:cm>
</p188:cmLst>
</file>

<file path=ppt/comments/modernComment_119_FFFE3A73.xml><?xml version="1.0" encoding="utf-8"?>
<p188:cmLst xmlns:a="http://schemas.openxmlformats.org/drawingml/2006/main" xmlns:r="http://schemas.openxmlformats.org/officeDocument/2006/relationships" xmlns:p188="http://schemas.microsoft.com/office/powerpoint/2018/8/main">
  <p188:cm id="{B1F3B204-DB40-4BD5-8C67-71040F95488C}" authorId="{11210266-09CF-D969-1340-7CB0E3C90E45}" created="2024-03-05T20:23:37.486">
    <pc:sldMkLst xmlns:pc="http://schemas.microsoft.com/office/powerpoint/2013/main/command">
      <pc:docMk/>
      <pc:sldMk cId="4294851187" sldId="281"/>
    </pc:sldMkLst>
    <p188:txBody>
      <a:bodyPr/>
      <a:lstStyle/>
      <a:p>
        <a:r>
          <a:rPr lang="en-US"/>
          <a:t>Esta slide por ahora queda oculta y se llevó como action item Nath revisarlo y definir cuáles son más importantes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0F516-8199-E749-B8E1-F2AD6AB071A3}" type="datetimeFigureOut">
              <a:rPr lang="es-AR" smtClean="0"/>
              <a:t>11/3/2024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E272BD-A628-C647-86B4-E79CFC172A86}" type="slidenum">
              <a:rPr lang="es-AR" smtClean="0"/>
              <a:t>‹#›</a:t>
            </a:fld>
            <a:endParaRPr lang="es-AR"/>
          </a:p>
        </p:txBody>
      </p:sp>
    </p:spTree>
    <p:extLst>
      <p:ext uri="{BB962C8B-B14F-4D97-AF65-F5344CB8AC3E}">
        <p14:creationId xmlns:p14="http://schemas.microsoft.com/office/powerpoint/2010/main" val="90432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2</a:t>
            </a:fld>
            <a:endParaRPr lang="es-AR"/>
          </a:p>
        </p:txBody>
      </p:sp>
    </p:spTree>
    <p:extLst>
      <p:ext uri="{BB962C8B-B14F-4D97-AF65-F5344CB8AC3E}">
        <p14:creationId xmlns:p14="http://schemas.microsoft.com/office/powerpoint/2010/main" val="385584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3</a:t>
            </a:fld>
            <a:endParaRPr lang="es-AR"/>
          </a:p>
        </p:txBody>
      </p:sp>
    </p:spTree>
    <p:extLst>
      <p:ext uri="{BB962C8B-B14F-4D97-AF65-F5344CB8AC3E}">
        <p14:creationId xmlns:p14="http://schemas.microsoft.com/office/powerpoint/2010/main" val="226986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E272BD-A628-C647-86B4-E79CFC172A86}" type="slidenum">
              <a:rPr lang="es-AR" smtClean="0"/>
              <a:t>4</a:t>
            </a:fld>
            <a:endParaRPr lang="es-AR"/>
          </a:p>
        </p:txBody>
      </p:sp>
    </p:spTree>
    <p:extLst>
      <p:ext uri="{BB962C8B-B14F-4D97-AF65-F5344CB8AC3E}">
        <p14:creationId xmlns:p14="http://schemas.microsoft.com/office/powerpoint/2010/main" val="3788296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6</a:t>
            </a:fld>
            <a:endParaRPr lang="es-AR"/>
          </a:p>
        </p:txBody>
      </p:sp>
    </p:spTree>
    <p:extLst>
      <p:ext uri="{BB962C8B-B14F-4D97-AF65-F5344CB8AC3E}">
        <p14:creationId xmlns:p14="http://schemas.microsoft.com/office/powerpoint/2010/main" val="339905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7</a:t>
            </a:fld>
            <a:endParaRPr lang="es-AR"/>
          </a:p>
        </p:txBody>
      </p:sp>
    </p:spTree>
    <p:extLst>
      <p:ext uri="{BB962C8B-B14F-4D97-AF65-F5344CB8AC3E}">
        <p14:creationId xmlns:p14="http://schemas.microsoft.com/office/powerpoint/2010/main" val="117975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8</a:t>
            </a:fld>
            <a:endParaRPr lang="es-AR"/>
          </a:p>
        </p:txBody>
      </p:sp>
    </p:spTree>
    <p:extLst>
      <p:ext uri="{BB962C8B-B14F-4D97-AF65-F5344CB8AC3E}">
        <p14:creationId xmlns:p14="http://schemas.microsoft.com/office/powerpoint/2010/main" val="4191466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75E272BD-A628-C647-86B4-E79CFC172A86}" type="slidenum">
              <a:rPr lang="es-AR" smtClean="0"/>
              <a:t>9</a:t>
            </a:fld>
            <a:endParaRPr lang="es-AR"/>
          </a:p>
        </p:txBody>
      </p:sp>
    </p:spTree>
    <p:extLst>
      <p:ext uri="{BB962C8B-B14F-4D97-AF65-F5344CB8AC3E}">
        <p14:creationId xmlns:p14="http://schemas.microsoft.com/office/powerpoint/2010/main" val="38676934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2.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seño personalizado">
    <p:bg>
      <p:bgRef idx="1001">
        <a:schemeClr val="bg1"/>
      </p:bgRef>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9DDE8CB-5A88-BDA7-9455-DFDEC650C14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42000"/>
                    </a14:imgEffect>
                  </a14:imgLayer>
                </a14:imgProps>
              </a:ex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5" name="Marcador de texto 4">
            <a:extLst>
              <a:ext uri="{FF2B5EF4-FFF2-40B4-BE49-F238E27FC236}">
                <a16:creationId xmlns:a16="http://schemas.microsoft.com/office/drawing/2014/main" id="{C31F2864-DE92-369F-D391-18474C758791}"/>
              </a:ext>
            </a:extLst>
          </p:cNvPr>
          <p:cNvSpPr>
            <a:spLocks noGrp="1"/>
          </p:cNvSpPr>
          <p:nvPr>
            <p:ph type="body" sz="quarter" idx="11" hasCustomPrompt="1"/>
          </p:nvPr>
        </p:nvSpPr>
        <p:spPr>
          <a:xfrm>
            <a:off x="485776" y="1189484"/>
            <a:ext cx="5872162" cy="2239516"/>
          </a:xfrm>
        </p:spPr>
        <p:txBody>
          <a:bodyPr anchor="b"/>
          <a:lstStyle>
            <a:lvl1pPr>
              <a:defRPr sz="4800" b="1" i="0">
                <a:latin typeface="NimbusSan" pitchFamily="2" charset="77"/>
              </a:defRPr>
            </a:lvl1pPr>
          </a:lstStyle>
          <a:p>
            <a:pPr lvl="0"/>
            <a:r>
              <a:rPr lang="es-MX"/>
              <a:t>Manual </a:t>
            </a:r>
            <a:br>
              <a:rPr lang="es-MX"/>
            </a:br>
            <a:r>
              <a:rPr lang="es-MX"/>
              <a:t>de Marca titulo de tres lineas</a:t>
            </a:r>
          </a:p>
        </p:txBody>
      </p:sp>
      <p:sp>
        <p:nvSpPr>
          <p:cNvPr id="6" name="Marcador de texto 4">
            <a:extLst>
              <a:ext uri="{FF2B5EF4-FFF2-40B4-BE49-F238E27FC236}">
                <a16:creationId xmlns:a16="http://schemas.microsoft.com/office/drawing/2014/main" id="{4E6AF71D-979E-F494-D029-096A8A79A671}"/>
              </a:ext>
            </a:extLst>
          </p:cNvPr>
          <p:cNvSpPr>
            <a:spLocks noGrp="1"/>
          </p:cNvSpPr>
          <p:nvPr>
            <p:ph type="body" sz="quarter" idx="12" hasCustomPrompt="1"/>
          </p:nvPr>
        </p:nvSpPr>
        <p:spPr>
          <a:xfrm>
            <a:off x="485776" y="3429000"/>
            <a:ext cx="5872162" cy="1189484"/>
          </a:xfrm>
        </p:spPr>
        <p:txBody>
          <a:bodyPr anchor="t"/>
          <a:lstStyle>
            <a:lvl1pPr>
              <a:defRPr sz="2400" b="1" i="0" cap="all" baseline="0">
                <a:latin typeface="Sweet Sans Pro" panose="02000000000000000000" pitchFamily="2" charset="77"/>
              </a:defRPr>
            </a:lvl1pPr>
          </a:lstStyle>
          <a:p>
            <a:pPr lvl="0"/>
            <a:r>
              <a:rPr lang="es-MX"/>
              <a:t>Manual </a:t>
            </a:r>
            <a:br>
              <a:rPr lang="es-MX"/>
            </a:br>
            <a:r>
              <a:rPr lang="es-MX"/>
              <a:t>de Marca titulo de tres lineas</a:t>
            </a:r>
          </a:p>
        </p:txBody>
      </p:sp>
      <p:pic>
        <p:nvPicPr>
          <p:cNvPr id="3" name="Imagen 2">
            <a:extLst>
              <a:ext uri="{FF2B5EF4-FFF2-40B4-BE49-F238E27FC236}">
                <a16:creationId xmlns:a16="http://schemas.microsoft.com/office/drawing/2014/main" id="{6424D349-F8D9-A676-F50E-167AA550827F}"/>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189808" y="4975046"/>
            <a:ext cx="4209988" cy="1628953"/>
          </a:xfrm>
          <a:prstGeom prst="rect">
            <a:avLst/>
          </a:prstGeom>
          <a:noFill/>
        </p:spPr>
      </p:pic>
    </p:spTree>
    <p:extLst>
      <p:ext uri="{BB962C8B-B14F-4D97-AF65-F5344CB8AC3E}">
        <p14:creationId xmlns:p14="http://schemas.microsoft.com/office/powerpoint/2010/main" val="13643351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Diseño personalizado">
    <p:bg>
      <p:bgRef idx="1001">
        <a:schemeClr val="bg1"/>
      </p:bgRef>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C31F2864-DE92-369F-D391-18474C758791}"/>
              </a:ext>
            </a:extLst>
          </p:cNvPr>
          <p:cNvSpPr>
            <a:spLocks noGrp="1"/>
          </p:cNvSpPr>
          <p:nvPr>
            <p:ph type="body" sz="quarter" idx="11" hasCustomPrompt="1"/>
          </p:nvPr>
        </p:nvSpPr>
        <p:spPr>
          <a:xfrm>
            <a:off x="485776" y="1189484"/>
            <a:ext cx="5872162" cy="2239516"/>
          </a:xfrm>
        </p:spPr>
        <p:txBody>
          <a:bodyPr anchor="b"/>
          <a:lstStyle>
            <a:lvl1pPr>
              <a:defRPr sz="4800" b="1" i="0">
                <a:latin typeface="NimbusSan" pitchFamily="2" charset="77"/>
              </a:defRPr>
            </a:lvl1pPr>
          </a:lstStyle>
          <a:p>
            <a:pPr lvl="0"/>
            <a:r>
              <a:rPr lang="es-MX"/>
              <a:t>Manual </a:t>
            </a:r>
            <a:br>
              <a:rPr lang="es-MX"/>
            </a:br>
            <a:r>
              <a:rPr lang="es-MX"/>
              <a:t>de Marca titulo de tres lineas</a:t>
            </a:r>
          </a:p>
        </p:txBody>
      </p:sp>
      <p:sp>
        <p:nvSpPr>
          <p:cNvPr id="6" name="Marcador de texto 4">
            <a:extLst>
              <a:ext uri="{FF2B5EF4-FFF2-40B4-BE49-F238E27FC236}">
                <a16:creationId xmlns:a16="http://schemas.microsoft.com/office/drawing/2014/main" id="{4E6AF71D-979E-F494-D029-096A8A79A671}"/>
              </a:ext>
            </a:extLst>
          </p:cNvPr>
          <p:cNvSpPr>
            <a:spLocks noGrp="1"/>
          </p:cNvSpPr>
          <p:nvPr>
            <p:ph type="body" sz="quarter" idx="12" hasCustomPrompt="1"/>
          </p:nvPr>
        </p:nvSpPr>
        <p:spPr>
          <a:xfrm>
            <a:off x="485776" y="3429000"/>
            <a:ext cx="5872162" cy="1189484"/>
          </a:xfrm>
        </p:spPr>
        <p:txBody>
          <a:bodyPr anchor="t"/>
          <a:lstStyle>
            <a:lvl1pPr>
              <a:defRPr sz="2400" b="1" i="0" cap="all" baseline="0">
                <a:latin typeface="Sweet Sans Pro" panose="02000000000000000000" pitchFamily="2" charset="77"/>
              </a:defRPr>
            </a:lvl1pPr>
          </a:lstStyle>
          <a:p>
            <a:pPr lvl="0"/>
            <a:r>
              <a:rPr lang="es-MX"/>
              <a:t>Manual </a:t>
            </a:r>
            <a:br>
              <a:rPr lang="es-MX"/>
            </a:br>
            <a:r>
              <a:rPr lang="es-MX"/>
              <a:t>de Marca titulo de tres lineas</a:t>
            </a:r>
          </a:p>
        </p:txBody>
      </p:sp>
    </p:spTree>
    <p:extLst>
      <p:ext uri="{BB962C8B-B14F-4D97-AF65-F5344CB8AC3E}">
        <p14:creationId xmlns:p14="http://schemas.microsoft.com/office/powerpoint/2010/main" val="328148168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F21F1CD-C523-C4F7-5069-568D29070527}"/>
              </a:ext>
            </a:extLst>
          </p:cNvPr>
          <p:cNvSpPr>
            <a:spLocks noGrp="1"/>
          </p:cNvSpPr>
          <p:nvPr>
            <p:ph type="sldNum" sz="quarter" idx="10"/>
          </p:nvPr>
        </p:nvSpPr>
        <p:spPr/>
        <p:txBody>
          <a:bodyPr/>
          <a:lstStyle/>
          <a:p>
            <a:fld id="{56BF4A89-F96B-0B4D-B7D3-41592DF14C82}" type="slidenum">
              <a:rPr lang="es-AR" smtClean="0"/>
              <a:pPr/>
              <a:t>‹#›</a:t>
            </a:fld>
            <a:endParaRPr lang="es-AR"/>
          </a:p>
        </p:txBody>
      </p:sp>
      <p:sp>
        <p:nvSpPr>
          <p:cNvPr id="5" name="Marcador de texto 4">
            <a:extLst>
              <a:ext uri="{FF2B5EF4-FFF2-40B4-BE49-F238E27FC236}">
                <a16:creationId xmlns:a16="http://schemas.microsoft.com/office/drawing/2014/main" id="{634DC56A-AD81-1BBC-9D74-16B71CFA2CD4}"/>
              </a:ext>
            </a:extLst>
          </p:cNvPr>
          <p:cNvSpPr>
            <a:spLocks noGrp="1"/>
          </p:cNvSpPr>
          <p:nvPr>
            <p:ph type="body" sz="quarter" idx="11"/>
          </p:nvPr>
        </p:nvSpPr>
        <p:spPr>
          <a:xfrm>
            <a:off x="292276" y="1129022"/>
            <a:ext cx="3427235" cy="222919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
        <p:nvSpPr>
          <p:cNvPr id="6" name="Marcador de texto 5">
            <a:extLst>
              <a:ext uri="{FF2B5EF4-FFF2-40B4-BE49-F238E27FC236}">
                <a16:creationId xmlns:a16="http://schemas.microsoft.com/office/drawing/2014/main" id="{5842CE2E-7538-EC9C-23D4-86158F95EF54}"/>
              </a:ext>
            </a:extLst>
          </p:cNvPr>
          <p:cNvSpPr>
            <a:spLocks noGrp="1"/>
          </p:cNvSpPr>
          <p:nvPr>
            <p:ph type="body" sz="quarter" idx="12"/>
          </p:nvPr>
        </p:nvSpPr>
        <p:spPr>
          <a:xfrm>
            <a:off x="292277" y="234176"/>
            <a:ext cx="3427236" cy="245250"/>
          </a:xfrm>
        </p:spPr>
        <p:txBody>
          <a:bodyPr anchor="b"/>
          <a:lstStyle>
            <a:lvl1pPr>
              <a:defRPr sz="1200" cap="all" spc="300" baseline="0">
                <a:solidFill>
                  <a:schemeClr val="tx2"/>
                </a:solidFill>
                <a:latin typeface="Sweet Sans Pro" panose="02000000000000000000" pitchFamily="2" charset="77"/>
              </a:defRPr>
            </a:lvl1pPr>
          </a:lstStyle>
          <a:p>
            <a:pPr lvl="0"/>
            <a:r>
              <a:rPr lang="es-MX"/>
              <a:t>Haga clic para modificar</a:t>
            </a:r>
            <a:endParaRPr lang="es-AR"/>
          </a:p>
        </p:txBody>
      </p:sp>
      <p:sp>
        <p:nvSpPr>
          <p:cNvPr id="7" name="Título 6">
            <a:extLst>
              <a:ext uri="{FF2B5EF4-FFF2-40B4-BE49-F238E27FC236}">
                <a16:creationId xmlns:a16="http://schemas.microsoft.com/office/drawing/2014/main" id="{986A4642-8D14-427F-35E8-DB70CFB31550}"/>
              </a:ext>
            </a:extLst>
          </p:cNvPr>
          <p:cNvSpPr>
            <a:spLocks noGrp="1"/>
          </p:cNvSpPr>
          <p:nvPr>
            <p:ph type="title"/>
          </p:nvPr>
        </p:nvSpPr>
        <p:spPr/>
        <p:txBody>
          <a:bodyPr/>
          <a:lstStyle/>
          <a:p>
            <a:r>
              <a:rPr lang="es-MX"/>
              <a:t>Haz clic para modificar el estilo de título del patrón</a:t>
            </a:r>
            <a:endParaRPr lang="es-AR"/>
          </a:p>
        </p:txBody>
      </p:sp>
    </p:spTree>
    <p:extLst>
      <p:ext uri="{BB962C8B-B14F-4D97-AF65-F5344CB8AC3E}">
        <p14:creationId xmlns:p14="http://schemas.microsoft.com/office/powerpoint/2010/main" val="204880234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402B0FAC-2AFF-7427-2A98-72E9E34361DC}"/>
              </a:ext>
            </a:extLst>
          </p:cNvPr>
          <p:cNvSpPr>
            <a:spLocks noGrp="1"/>
          </p:cNvSpPr>
          <p:nvPr>
            <p:ph type="sldNum" sz="quarter" idx="10"/>
          </p:nvPr>
        </p:nvSpPr>
        <p:spPr/>
        <p:txBody>
          <a:bodyPr/>
          <a:lstStyle/>
          <a:p>
            <a:fld id="{56BF4A89-F96B-0B4D-B7D3-41592DF14C82}" type="slidenum">
              <a:rPr lang="es-AR" smtClean="0"/>
              <a:pPr/>
              <a:t>‹#›</a:t>
            </a:fld>
            <a:endParaRPr lang="es-AR"/>
          </a:p>
        </p:txBody>
      </p:sp>
      <p:sp>
        <p:nvSpPr>
          <p:cNvPr id="4" name="Marcador de texto 5">
            <a:extLst>
              <a:ext uri="{FF2B5EF4-FFF2-40B4-BE49-F238E27FC236}">
                <a16:creationId xmlns:a16="http://schemas.microsoft.com/office/drawing/2014/main" id="{08C4FD7D-6250-1161-AF14-17E396A3C5E9}"/>
              </a:ext>
            </a:extLst>
          </p:cNvPr>
          <p:cNvSpPr>
            <a:spLocks noGrp="1"/>
          </p:cNvSpPr>
          <p:nvPr>
            <p:ph type="body" sz="quarter" idx="12"/>
          </p:nvPr>
        </p:nvSpPr>
        <p:spPr>
          <a:xfrm>
            <a:off x="292277" y="234176"/>
            <a:ext cx="3427236" cy="245250"/>
          </a:xfrm>
        </p:spPr>
        <p:txBody>
          <a:bodyPr anchor="b"/>
          <a:lstStyle>
            <a:lvl1pPr>
              <a:defRPr sz="1200" cap="all" spc="300" baseline="0">
                <a:solidFill>
                  <a:schemeClr val="tx2"/>
                </a:solidFill>
                <a:latin typeface="Sweet Sans Pro" panose="02000000000000000000" pitchFamily="2" charset="77"/>
              </a:defRPr>
            </a:lvl1pPr>
          </a:lstStyle>
          <a:p>
            <a:pPr lvl="0"/>
            <a:r>
              <a:rPr lang="es-MX"/>
              <a:t>Haga clic para modificar</a:t>
            </a:r>
            <a:endParaRPr lang="es-AR"/>
          </a:p>
        </p:txBody>
      </p:sp>
      <p:sp>
        <p:nvSpPr>
          <p:cNvPr id="6" name="Marcador de texto 5">
            <a:extLst>
              <a:ext uri="{FF2B5EF4-FFF2-40B4-BE49-F238E27FC236}">
                <a16:creationId xmlns:a16="http://schemas.microsoft.com/office/drawing/2014/main" id="{17D22D98-46FD-26C9-2679-8774C85E390F}"/>
              </a:ext>
            </a:extLst>
          </p:cNvPr>
          <p:cNvSpPr>
            <a:spLocks noGrp="1"/>
          </p:cNvSpPr>
          <p:nvPr>
            <p:ph type="body" sz="quarter" idx="13"/>
          </p:nvPr>
        </p:nvSpPr>
        <p:spPr>
          <a:xfrm>
            <a:off x="292277" y="1828800"/>
            <a:ext cx="7495998" cy="3200400"/>
          </a:xfrm>
        </p:spPr>
        <p:txBody>
          <a:bodyPr anchor="ctr"/>
          <a:lstStyle>
            <a:lvl1pPr>
              <a:defRPr sz="2400">
                <a:solidFill>
                  <a:schemeClr val="accent1"/>
                </a:solidFill>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Tree>
    <p:extLst>
      <p:ext uri="{BB962C8B-B14F-4D97-AF65-F5344CB8AC3E}">
        <p14:creationId xmlns:p14="http://schemas.microsoft.com/office/powerpoint/2010/main" val="175611588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EF83431-9617-3AF4-957A-185AA9E3D771}"/>
              </a:ext>
            </a:extLst>
          </p:cNvPr>
          <p:cNvSpPr>
            <a:spLocks noGrp="1"/>
          </p:cNvSpPr>
          <p:nvPr>
            <p:ph type="sldNum" sz="quarter" idx="10"/>
          </p:nvPr>
        </p:nvSpPr>
        <p:spPr/>
        <p:txBody>
          <a:bodyPr/>
          <a:lstStyle/>
          <a:p>
            <a:fld id="{56BF4A89-F96B-0B4D-B7D3-41592DF14C82}" type="slidenum">
              <a:rPr lang="es-AR" smtClean="0"/>
              <a:pPr/>
              <a:t>‹#›</a:t>
            </a:fld>
            <a:endParaRPr lang="es-AR"/>
          </a:p>
        </p:txBody>
      </p:sp>
      <p:sp>
        <p:nvSpPr>
          <p:cNvPr id="4" name="Marcador de texto 5">
            <a:extLst>
              <a:ext uri="{FF2B5EF4-FFF2-40B4-BE49-F238E27FC236}">
                <a16:creationId xmlns:a16="http://schemas.microsoft.com/office/drawing/2014/main" id="{04B664F0-C966-BE2C-C245-9791F76B084B}"/>
              </a:ext>
            </a:extLst>
          </p:cNvPr>
          <p:cNvSpPr>
            <a:spLocks noGrp="1"/>
          </p:cNvSpPr>
          <p:nvPr>
            <p:ph type="body" sz="quarter" idx="12"/>
          </p:nvPr>
        </p:nvSpPr>
        <p:spPr>
          <a:xfrm>
            <a:off x="292277" y="189571"/>
            <a:ext cx="3427236" cy="289855"/>
          </a:xfrm>
        </p:spPr>
        <p:txBody>
          <a:bodyPr anchor="b"/>
          <a:lstStyle>
            <a:lvl1pPr>
              <a:defRPr sz="1200" cap="all" spc="300" baseline="0">
                <a:solidFill>
                  <a:schemeClr val="tx2"/>
                </a:solidFill>
                <a:latin typeface="Sweet Sans Pro" panose="02000000000000000000" pitchFamily="2" charset="77"/>
              </a:defRPr>
            </a:lvl1pPr>
          </a:lstStyle>
          <a:p>
            <a:pPr lvl="0"/>
            <a:r>
              <a:rPr lang="es-MX"/>
              <a:t>Haga clic para modificar</a:t>
            </a:r>
            <a:endParaRPr lang="es-AR"/>
          </a:p>
        </p:txBody>
      </p:sp>
      <p:sp>
        <p:nvSpPr>
          <p:cNvPr id="5" name="Título 4">
            <a:extLst>
              <a:ext uri="{FF2B5EF4-FFF2-40B4-BE49-F238E27FC236}">
                <a16:creationId xmlns:a16="http://schemas.microsoft.com/office/drawing/2014/main" id="{A471AD7D-ECC9-D075-9C12-2E4882ADCBC3}"/>
              </a:ext>
            </a:extLst>
          </p:cNvPr>
          <p:cNvSpPr>
            <a:spLocks noGrp="1"/>
          </p:cNvSpPr>
          <p:nvPr>
            <p:ph type="title"/>
          </p:nvPr>
        </p:nvSpPr>
        <p:spPr/>
        <p:txBody>
          <a:bodyPr/>
          <a:lstStyle/>
          <a:p>
            <a:r>
              <a:rPr lang="es-MX"/>
              <a:t>Haz clic para modificar el estilo de título del patrón</a:t>
            </a:r>
            <a:endParaRPr lang="es-AR"/>
          </a:p>
        </p:txBody>
      </p:sp>
    </p:spTree>
    <p:extLst>
      <p:ext uri="{BB962C8B-B14F-4D97-AF65-F5344CB8AC3E}">
        <p14:creationId xmlns:p14="http://schemas.microsoft.com/office/powerpoint/2010/main" val="101591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F959C66-A02A-E30E-7B59-637786D6CA2C}"/>
              </a:ext>
            </a:extLst>
          </p:cNvPr>
          <p:cNvSpPr>
            <a:spLocks noGrp="1"/>
          </p:cNvSpPr>
          <p:nvPr>
            <p:ph type="sldNum" sz="quarter" idx="10"/>
          </p:nvPr>
        </p:nvSpPr>
        <p:spPr/>
        <p:txBody>
          <a:bodyPr/>
          <a:lstStyle/>
          <a:p>
            <a:fld id="{56BF4A89-F96B-0B4D-B7D3-41592DF14C82}" type="slidenum">
              <a:rPr lang="es-AR" smtClean="0"/>
              <a:pPr/>
              <a:t>‹#›</a:t>
            </a:fld>
            <a:endParaRPr lang="es-AR"/>
          </a:p>
        </p:txBody>
      </p:sp>
      <p:sp>
        <p:nvSpPr>
          <p:cNvPr id="2" name="Marcador de texto 5">
            <a:extLst>
              <a:ext uri="{FF2B5EF4-FFF2-40B4-BE49-F238E27FC236}">
                <a16:creationId xmlns:a16="http://schemas.microsoft.com/office/drawing/2014/main" id="{B5196613-5A84-1E87-FE82-518168C21800}"/>
              </a:ext>
            </a:extLst>
          </p:cNvPr>
          <p:cNvSpPr>
            <a:spLocks noGrp="1"/>
          </p:cNvSpPr>
          <p:nvPr>
            <p:ph type="body" sz="quarter" idx="12"/>
          </p:nvPr>
        </p:nvSpPr>
        <p:spPr>
          <a:xfrm>
            <a:off x="292277" y="200722"/>
            <a:ext cx="3427236" cy="278704"/>
          </a:xfrm>
        </p:spPr>
        <p:txBody>
          <a:bodyPr anchor="b"/>
          <a:lstStyle>
            <a:lvl1pPr>
              <a:defRPr sz="1200" cap="all" spc="300" baseline="0">
                <a:solidFill>
                  <a:schemeClr val="tx2"/>
                </a:solidFill>
                <a:latin typeface="Sweet Sans Pro" panose="02000000000000000000" pitchFamily="2" charset="77"/>
              </a:defRPr>
            </a:lvl1pPr>
          </a:lstStyle>
          <a:p>
            <a:pPr lvl="0"/>
            <a:r>
              <a:rPr lang="es-MX"/>
              <a:t>Haga clic para modificar</a:t>
            </a:r>
            <a:endParaRPr lang="es-AR"/>
          </a:p>
        </p:txBody>
      </p:sp>
    </p:spTree>
    <p:extLst>
      <p:ext uri="{BB962C8B-B14F-4D97-AF65-F5344CB8AC3E}">
        <p14:creationId xmlns:p14="http://schemas.microsoft.com/office/powerpoint/2010/main" val="240892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F756F-488F-5043-C9DF-99230A513FD7}"/>
              </a:ext>
            </a:extLst>
          </p:cNvPr>
          <p:cNvSpPr>
            <a:spLocks noGrp="1"/>
          </p:cNvSpPr>
          <p:nvPr>
            <p:ph type="title" hasCustomPrompt="1"/>
          </p:nvPr>
        </p:nvSpPr>
        <p:spPr>
          <a:xfrm>
            <a:off x="292277" y="536580"/>
            <a:ext cx="3427236" cy="545654"/>
          </a:xfrm>
        </p:spPr>
        <p:txBody>
          <a:bodyPr/>
          <a:lstStyle>
            <a:lvl1pPr>
              <a:defRPr>
                <a:solidFill>
                  <a:schemeClr val="accent1"/>
                </a:solidFill>
              </a:defRPr>
            </a:lvl1pPr>
          </a:lstStyle>
          <a:p>
            <a:r>
              <a:rPr lang="es-MX"/>
              <a:t>Índice</a:t>
            </a:r>
            <a:endParaRPr lang="es-AR"/>
          </a:p>
        </p:txBody>
      </p:sp>
      <p:sp>
        <p:nvSpPr>
          <p:cNvPr id="3" name="Marcador de número de diapositiva 2">
            <a:extLst>
              <a:ext uri="{FF2B5EF4-FFF2-40B4-BE49-F238E27FC236}">
                <a16:creationId xmlns:a16="http://schemas.microsoft.com/office/drawing/2014/main" id="{9B57DF14-67EE-1AC0-2C54-54752A22745F}"/>
              </a:ext>
            </a:extLst>
          </p:cNvPr>
          <p:cNvSpPr>
            <a:spLocks noGrp="1"/>
          </p:cNvSpPr>
          <p:nvPr>
            <p:ph type="sldNum" sz="quarter" idx="10"/>
          </p:nvPr>
        </p:nvSpPr>
        <p:spPr/>
        <p:txBody>
          <a:bodyPr/>
          <a:lstStyle/>
          <a:p>
            <a:fld id="{56BF4A89-F96B-0B4D-B7D3-41592DF14C82}" type="slidenum">
              <a:rPr lang="es-AR" smtClean="0"/>
              <a:pPr/>
              <a:t>‹#›</a:t>
            </a:fld>
            <a:endParaRPr lang="es-AR"/>
          </a:p>
        </p:txBody>
      </p:sp>
      <p:sp>
        <p:nvSpPr>
          <p:cNvPr id="6" name="Marcador de texto 5">
            <a:extLst>
              <a:ext uri="{FF2B5EF4-FFF2-40B4-BE49-F238E27FC236}">
                <a16:creationId xmlns:a16="http://schemas.microsoft.com/office/drawing/2014/main" id="{DB62A54A-03F6-0B3B-6447-B6345EE07E1A}"/>
              </a:ext>
            </a:extLst>
          </p:cNvPr>
          <p:cNvSpPr>
            <a:spLocks noGrp="1"/>
          </p:cNvSpPr>
          <p:nvPr>
            <p:ph type="body" sz="quarter" idx="11"/>
          </p:nvPr>
        </p:nvSpPr>
        <p:spPr>
          <a:xfrm>
            <a:off x="292278" y="1678328"/>
            <a:ext cx="3427236" cy="4178461"/>
          </a:xfrm>
        </p:spPr>
        <p:txBody>
          <a:bodyPr/>
          <a:lstStyle>
            <a:lvl1pPr>
              <a:spcBef>
                <a:spcPts val="1200"/>
              </a:spcBef>
              <a:defRPr sz="1400" b="1">
                <a:solidFill>
                  <a:schemeClr val="accent1"/>
                </a:solidFill>
              </a:defRPr>
            </a:lvl1pPr>
            <a:lvl2pPr marL="11113" indent="0">
              <a:spcAft>
                <a:spcPts val="1200"/>
              </a:spcAft>
              <a:buNone/>
              <a:tabLst>
                <a:tab pos="3416300" algn="r"/>
              </a:tabLst>
              <a:defRPr sz="1200"/>
            </a:lvl2pPr>
          </a:lstStyle>
          <a:p>
            <a:pPr lvl="0"/>
            <a:r>
              <a:rPr lang="es-MX"/>
              <a:t>Haga clic para modificar los estilos de texto del patrón</a:t>
            </a:r>
          </a:p>
          <a:p>
            <a:pPr lvl="1"/>
            <a:r>
              <a:rPr lang="es-MX"/>
              <a:t>Segundo nivel</a:t>
            </a:r>
            <a:endParaRPr lang="es-AR"/>
          </a:p>
        </p:txBody>
      </p:sp>
    </p:spTree>
    <p:extLst>
      <p:ext uri="{BB962C8B-B14F-4D97-AF65-F5344CB8AC3E}">
        <p14:creationId xmlns:p14="http://schemas.microsoft.com/office/powerpoint/2010/main" val="3123963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seño personalizado">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3E94487-3063-E149-D10C-DB7EE68D62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Marcador de texto 4">
            <a:extLst>
              <a:ext uri="{FF2B5EF4-FFF2-40B4-BE49-F238E27FC236}">
                <a16:creationId xmlns:a16="http://schemas.microsoft.com/office/drawing/2014/main" id="{C31F2864-DE92-369F-D391-18474C758791}"/>
              </a:ext>
            </a:extLst>
          </p:cNvPr>
          <p:cNvSpPr>
            <a:spLocks noGrp="1"/>
          </p:cNvSpPr>
          <p:nvPr>
            <p:ph type="body" sz="quarter" idx="11" hasCustomPrompt="1"/>
          </p:nvPr>
        </p:nvSpPr>
        <p:spPr>
          <a:xfrm>
            <a:off x="485776" y="1189484"/>
            <a:ext cx="5872162" cy="2239516"/>
          </a:xfrm>
        </p:spPr>
        <p:txBody>
          <a:bodyPr anchor="b"/>
          <a:lstStyle>
            <a:lvl1pPr>
              <a:defRPr sz="4800" b="1" i="0">
                <a:latin typeface="NimbusSan" pitchFamily="2" charset="77"/>
              </a:defRPr>
            </a:lvl1pPr>
          </a:lstStyle>
          <a:p>
            <a:pPr lvl="0"/>
            <a:r>
              <a:rPr lang="es-MX"/>
              <a:t>Manual </a:t>
            </a:r>
            <a:br>
              <a:rPr lang="es-MX"/>
            </a:br>
            <a:r>
              <a:rPr lang="es-MX"/>
              <a:t>de Marca titulo de tres lineas</a:t>
            </a:r>
          </a:p>
        </p:txBody>
      </p:sp>
      <p:pic>
        <p:nvPicPr>
          <p:cNvPr id="3" name="Imagen 2">
            <a:extLst>
              <a:ext uri="{FF2B5EF4-FFF2-40B4-BE49-F238E27FC236}">
                <a16:creationId xmlns:a16="http://schemas.microsoft.com/office/drawing/2014/main" id="{6424D349-F8D9-A676-F50E-167AA550827F}"/>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89808" y="4975046"/>
            <a:ext cx="4209988" cy="1628953"/>
          </a:xfrm>
          <a:prstGeom prst="rect">
            <a:avLst/>
          </a:prstGeom>
          <a:noFill/>
        </p:spPr>
      </p:pic>
    </p:spTree>
    <p:extLst>
      <p:ext uri="{BB962C8B-B14F-4D97-AF65-F5344CB8AC3E}">
        <p14:creationId xmlns:p14="http://schemas.microsoft.com/office/powerpoint/2010/main" val="287024762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258C6D-67EB-7492-822F-868D0B5F30E2}"/>
              </a:ext>
            </a:extLst>
          </p:cNvPr>
          <p:cNvSpPr>
            <a:spLocks noGrp="1"/>
          </p:cNvSpPr>
          <p:nvPr>
            <p:ph type="title"/>
          </p:nvPr>
        </p:nvSpPr>
        <p:spPr>
          <a:xfrm>
            <a:off x="292277" y="536579"/>
            <a:ext cx="3427236" cy="1325563"/>
          </a:xfrm>
          <a:prstGeom prst="rect">
            <a:avLst/>
          </a:prstGeom>
        </p:spPr>
        <p:txBody>
          <a:bodyPr vert="horz" lIns="0" tIns="0" rIns="0" bIns="0" rtlCol="0" anchor="t">
            <a:noAutofit/>
          </a:bodyPr>
          <a:lstStyle/>
          <a:p>
            <a:r>
              <a:rPr lang="es-MX"/>
              <a:t>Haz clic para modificar el estilo de título del patrón</a:t>
            </a:r>
            <a:endParaRPr lang="es-AR"/>
          </a:p>
        </p:txBody>
      </p:sp>
      <p:sp>
        <p:nvSpPr>
          <p:cNvPr id="3" name="Marcador de texto 2">
            <a:extLst>
              <a:ext uri="{FF2B5EF4-FFF2-40B4-BE49-F238E27FC236}">
                <a16:creationId xmlns:a16="http://schemas.microsoft.com/office/drawing/2014/main" id="{CB42205F-1DFA-88BA-329E-73810480ACD2}"/>
              </a:ext>
            </a:extLst>
          </p:cNvPr>
          <p:cNvSpPr>
            <a:spLocks noGrp="1"/>
          </p:cNvSpPr>
          <p:nvPr>
            <p:ph type="body" idx="1"/>
          </p:nvPr>
        </p:nvSpPr>
        <p:spPr>
          <a:xfrm>
            <a:off x="292277" y="1825625"/>
            <a:ext cx="11607446" cy="4351338"/>
          </a:xfrm>
          <a:prstGeom prst="rect">
            <a:avLst/>
          </a:prstGeom>
        </p:spPr>
        <p:txBody>
          <a:bodyPr vert="horz" lIns="0" tIns="0" rIns="0" bIns="0" rtlCol="0" anchor="t">
            <a:no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p:txBody>
      </p:sp>
      <p:sp>
        <p:nvSpPr>
          <p:cNvPr id="6" name="Marcador de número de diapositiva 5">
            <a:extLst>
              <a:ext uri="{FF2B5EF4-FFF2-40B4-BE49-F238E27FC236}">
                <a16:creationId xmlns:a16="http://schemas.microsoft.com/office/drawing/2014/main" id="{EB791DC0-D3DE-A2DB-1D74-2118BFFD4EF0}"/>
              </a:ext>
            </a:extLst>
          </p:cNvPr>
          <p:cNvSpPr>
            <a:spLocks noGrp="1"/>
          </p:cNvSpPr>
          <p:nvPr>
            <p:ph type="sldNum" sz="quarter" idx="4"/>
          </p:nvPr>
        </p:nvSpPr>
        <p:spPr>
          <a:xfrm>
            <a:off x="9156523" y="6533727"/>
            <a:ext cx="2743200" cy="175222"/>
          </a:xfrm>
          <a:prstGeom prst="rect">
            <a:avLst/>
          </a:prstGeom>
        </p:spPr>
        <p:txBody>
          <a:bodyPr vert="horz" lIns="0" tIns="0" rIns="0" bIns="0" rtlCol="0" anchor="ctr"/>
          <a:lstStyle>
            <a:lvl1pPr algn="r">
              <a:defRPr sz="1000" b="1" i="0">
                <a:solidFill>
                  <a:schemeClr val="accent1"/>
                </a:solidFill>
                <a:latin typeface="NimbusSan" pitchFamily="2" charset="77"/>
              </a:defRPr>
            </a:lvl1pPr>
          </a:lstStyle>
          <a:p>
            <a:fld id="{56BF4A89-F96B-0B4D-B7D3-41592DF14C82}" type="slidenum">
              <a:rPr lang="es-AR" smtClean="0"/>
              <a:pPr/>
              <a:t>‹#›</a:t>
            </a:fld>
            <a:endParaRPr lang="es-AR"/>
          </a:p>
        </p:txBody>
      </p:sp>
      <p:cxnSp>
        <p:nvCxnSpPr>
          <p:cNvPr id="8" name="Straight Connector 12">
            <a:extLst>
              <a:ext uri="{FF2B5EF4-FFF2-40B4-BE49-F238E27FC236}">
                <a16:creationId xmlns:a16="http://schemas.microsoft.com/office/drawing/2014/main" id="{19B17FA4-B7CB-83A9-E20C-946D200651A3}"/>
              </a:ext>
            </a:extLst>
          </p:cNvPr>
          <p:cNvCxnSpPr>
            <a:cxnSpLocks/>
          </p:cNvCxnSpPr>
          <p:nvPr userDrawn="1"/>
        </p:nvCxnSpPr>
        <p:spPr>
          <a:xfrm>
            <a:off x="11489872" y="6546253"/>
            <a:ext cx="0" cy="14511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D96D7DA-12EC-5A47-F26D-6F3A5F10191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0549" y="6517458"/>
            <a:ext cx="285502" cy="285502"/>
          </a:xfrm>
          <a:prstGeom prst="rect">
            <a:avLst/>
          </a:prstGeom>
        </p:spPr>
      </p:pic>
      <p:cxnSp>
        <p:nvCxnSpPr>
          <p:cNvPr id="4" name="Conector recto de flecha 3">
            <a:extLst>
              <a:ext uri="{FF2B5EF4-FFF2-40B4-BE49-F238E27FC236}">
                <a16:creationId xmlns:a16="http://schemas.microsoft.com/office/drawing/2014/main" id="{9C9BAC20-2CEC-8EAC-CCA3-6C967DE3218A}"/>
              </a:ext>
            </a:extLst>
          </p:cNvPr>
          <p:cNvCxnSpPr>
            <a:cxnSpLocks/>
          </p:cNvCxnSpPr>
          <p:nvPr userDrawn="1"/>
        </p:nvCxnSpPr>
        <p:spPr>
          <a:xfrm>
            <a:off x="11417123" y="342902"/>
            <a:ext cx="482600" cy="0"/>
          </a:xfrm>
          <a:prstGeom prst="straightConnector1">
            <a:avLst/>
          </a:prstGeom>
          <a:ln w="15875">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2144221"/>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49" r:id="rId3"/>
    <p:sldLayoutId id="2147483655" r:id="rId4"/>
    <p:sldLayoutId id="2147483650" r:id="rId5"/>
    <p:sldLayoutId id="2147483651" r:id="rId6"/>
    <p:sldLayoutId id="2147483656" r:id="rId7"/>
    <p:sldLayoutId id="2147483658" r:id="rId8"/>
  </p:sldLayoutIdLst>
  <p:hf hdr="0" ftr="0" dt="0"/>
  <p:txStyles>
    <p:titleStyle>
      <a:lvl1pPr algn="l" defTabSz="914400" rtl="0" eaLnBrk="1" latinLnBrk="0" hangingPunct="1">
        <a:lnSpc>
          <a:spcPct val="85000"/>
        </a:lnSpc>
        <a:spcBef>
          <a:spcPct val="0"/>
        </a:spcBef>
        <a:buNone/>
        <a:defRPr sz="3200" b="1" i="0" kern="1200" spc="-150">
          <a:solidFill>
            <a:schemeClr val="tx1"/>
          </a:solidFill>
          <a:latin typeface="NimbusSan" pitchFamily="2" charset="77"/>
          <a:ea typeface="+mj-ea"/>
          <a:cs typeface="+mj-cs"/>
        </a:defRPr>
      </a:lvl1pPr>
    </p:titleStyle>
    <p:bodyStyle>
      <a:lvl1pPr marL="9525" indent="0" algn="l" defTabSz="914400" rtl="0" eaLnBrk="1" latinLnBrk="0" hangingPunct="1">
        <a:lnSpc>
          <a:spcPct val="90000"/>
        </a:lnSpc>
        <a:spcBef>
          <a:spcPts val="0"/>
        </a:spcBef>
        <a:spcAft>
          <a:spcPts val="600"/>
        </a:spcAft>
        <a:buClr>
          <a:schemeClr val="accent2"/>
        </a:buClr>
        <a:buFont typeface="Arial" panose="020B0604020202020204" pitchFamily="34" charset="0"/>
        <a:buNone/>
        <a:tabLst/>
        <a:defRPr sz="1400" b="0" i="0" kern="1200">
          <a:solidFill>
            <a:schemeClr val="tx1"/>
          </a:solidFill>
          <a:latin typeface="NimbusSan" pitchFamily="2" charset="77"/>
          <a:ea typeface="+mn-ea"/>
          <a:cs typeface="+mn-cs"/>
        </a:defRPr>
      </a:lvl1pPr>
      <a:lvl2pPr marL="180975" indent="-171450" algn="l" defTabSz="914400" rtl="0" eaLnBrk="1" latinLnBrk="0" hangingPunct="1">
        <a:lnSpc>
          <a:spcPct val="90000"/>
        </a:lnSpc>
        <a:spcBef>
          <a:spcPts val="0"/>
        </a:spcBef>
        <a:spcAft>
          <a:spcPts val="600"/>
        </a:spcAft>
        <a:buClr>
          <a:schemeClr val="accent2"/>
        </a:buClr>
        <a:buFont typeface="Arial" panose="020B0604020202020204" pitchFamily="34" charset="0"/>
        <a:buChar char="•"/>
        <a:tabLst/>
        <a:defRPr sz="1100" b="0" i="0" kern="1200">
          <a:solidFill>
            <a:schemeClr val="tx1"/>
          </a:solidFill>
          <a:latin typeface="NimbusSan" pitchFamily="2" charset="77"/>
          <a:ea typeface="+mn-ea"/>
          <a:cs typeface="+mn-cs"/>
        </a:defRPr>
      </a:lvl2pPr>
      <a:lvl3pPr marL="9525" indent="0" algn="l" defTabSz="914400" rtl="0" eaLnBrk="1" latinLnBrk="0" hangingPunct="1">
        <a:lnSpc>
          <a:spcPct val="90000"/>
        </a:lnSpc>
        <a:spcBef>
          <a:spcPts val="0"/>
        </a:spcBef>
        <a:spcAft>
          <a:spcPts val="2400"/>
        </a:spcAft>
        <a:buFont typeface="Arial" panose="020B0604020202020204" pitchFamily="34" charset="0"/>
        <a:buNone/>
        <a:tabLst/>
        <a:defRPr sz="1800" b="0" i="0" kern="1200" cap="all" baseline="0">
          <a:solidFill>
            <a:schemeClr val="accent1"/>
          </a:solidFill>
          <a:latin typeface="Sweet Sans Pro" panose="02000000000000000000" pitchFamily="2" charset="77"/>
          <a:ea typeface="+mn-ea"/>
          <a:cs typeface="+mn-cs"/>
        </a:defRPr>
      </a:lvl3pPr>
      <a:lvl4pPr marL="9525" indent="0" algn="l" defTabSz="914400" rtl="0" eaLnBrk="1" latinLnBrk="0" hangingPunct="1">
        <a:lnSpc>
          <a:spcPct val="90000"/>
        </a:lnSpc>
        <a:spcBef>
          <a:spcPts val="1700"/>
        </a:spcBef>
        <a:buFont typeface="Arial" panose="020B0604020202020204" pitchFamily="34" charset="0"/>
        <a:buNone/>
        <a:tabLst/>
        <a:defRPr sz="1400" b="1" i="0" kern="1200">
          <a:solidFill>
            <a:schemeClr val="tx2"/>
          </a:solidFill>
          <a:latin typeface="NimbusSan" pitchFamily="2" charset="77"/>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NimbusS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343" userDrawn="1">
          <p15:clr>
            <a:srgbClr val="F26B43"/>
          </p15:clr>
        </p15:guide>
        <p15:guide id="3" pos="2774" userDrawn="1">
          <p15:clr>
            <a:srgbClr val="F26B43"/>
          </p15:clr>
        </p15:guide>
        <p15:guide id="4" pos="5337" userDrawn="1">
          <p15:clr>
            <a:srgbClr val="F26B43"/>
          </p15:clr>
        </p15:guide>
        <p15:guide id="5" pos="4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wenergy@cacme.org.ar"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microsoft.com/office/2018/10/relationships/comments" Target="../comments/modernComment_119_FFFE3A7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hyperlink" Target="http://www.accenture.com/" TargetMode="External"/><Relationship Id="rId7" Type="http://schemas.openxmlformats.org/officeDocument/2006/relationships/hyperlink" Target="https://www.esmap.org/"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hyperlink" Target="https://cacme.org.ar/" TargetMode="External"/><Relationship Id="rId5" Type="http://schemas.openxmlformats.org/officeDocument/2006/relationships/hyperlink" Target="https://cai.org.ar/" TargetMode="External"/><Relationship Id="rId10" Type="http://schemas.openxmlformats.org/officeDocument/2006/relationships/image" Target="../media/image8.png"/><Relationship Id="rId4" Type="http://schemas.openxmlformats.org/officeDocument/2006/relationships/image" Target="../media/image5.jpeg"/><Relationship Id="rId9" Type="http://schemas.openxmlformats.org/officeDocument/2006/relationships/hyperlink" Target="http://www.bancomundial.org.a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7_9406A8B.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wenergy@cacme.org.ar"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390A63FC-9345-85A8-AAEB-302446B4CC05}"/>
              </a:ext>
            </a:extLst>
          </p:cNvPr>
          <p:cNvSpPr>
            <a:spLocks noGrp="1"/>
          </p:cNvSpPr>
          <p:nvPr>
            <p:ph type="body" sz="quarter" idx="11"/>
          </p:nvPr>
        </p:nvSpPr>
        <p:spPr>
          <a:xfrm>
            <a:off x="485775" y="1403986"/>
            <a:ext cx="6357938" cy="2239962"/>
          </a:xfrm>
        </p:spPr>
        <p:txBody>
          <a:bodyPr/>
          <a:lstStyle/>
          <a:p>
            <a:r>
              <a:rPr lang="es-ES" sz="4400"/>
              <a:t>Programa de </a:t>
            </a:r>
            <a:br>
              <a:rPr lang="es-ES" sz="4400"/>
            </a:br>
            <a:r>
              <a:rPr lang="es-ES" sz="4400"/>
              <a:t>Mentoreo para Mujeres en Ingeniería y Energía</a:t>
            </a:r>
            <a:endParaRPr lang="es-AR" sz="4400"/>
          </a:p>
        </p:txBody>
      </p:sp>
      <p:sp>
        <p:nvSpPr>
          <p:cNvPr id="6" name="Marcador de texto 5">
            <a:extLst>
              <a:ext uri="{FF2B5EF4-FFF2-40B4-BE49-F238E27FC236}">
                <a16:creationId xmlns:a16="http://schemas.microsoft.com/office/drawing/2014/main" id="{E21A5574-D256-BFC2-58FE-EA36A5CE83B5}"/>
              </a:ext>
            </a:extLst>
          </p:cNvPr>
          <p:cNvSpPr>
            <a:spLocks noGrp="1"/>
          </p:cNvSpPr>
          <p:nvPr>
            <p:ph type="body" sz="quarter" idx="12"/>
          </p:nvPr>
        </p:nvSpPr>
        <p:spPr>
          <a:xfrm>
            <a:off x="485775" y="3715388"/>
            <a:ext cx="4057650" cy="1189038"/>
          </a:xfrm>
        </p:spPr>
        <p:txBody>
          <a:bodyPr/>
          <a:lstStyle/>
          <a:p>
            <a:r>
              <a:rPr lang="es-ES"/>
              <a:t>1° EDICIÓN 2024</a:t>
            </a:r>
            <a:endParaRPr lang="es-AR"/>
          </a:p>
          <a:p>
            <a:endParaRPr lang="es-AR"/>
          </a:p>
        </p:txBody>
      </p:sp>
    </p:spTree>
    <p:extLst>
      <p:ext uri="{BB962C8B-B14F-4D97-AF65-F5344CB8AC3E}">
        <p14:creationId xmlns:p14="http://schemas.microsoft.com/office/powerpoint/2010/main" val="238301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10</a:t>
            </a:fld>
            <a:endParaRPr lang="es-AR"/>
          </a:p>
        </p:txBody>
      </p:sp>
      <p:sp>
        <p:nvSpPr>
          <p:cNvPr id="7" name="Marcador de texto 6">
            <a:extLst>
              <a:ext uri="{FF2B5EF4-FFF2-40B4-BE49-F238E27FC236}">
                <a16:creationId xmlns:a16="http://schemas.microsoft.com/office/drawing/2014/main" id="{93BA3AE2-F5D5-8B45-59F0-B14FB8FF6246}"/>
              </a:ext>
            </a:extLst>
          </p:cNvPr>
          <p:cNvSpPr>
            <a:spLocks noGrp="1"/>
          </p:cNvSpPr>
          <p:nvPr>
            <p:ph type="body" sz="quarter" idx="12"/>
          </p:nvPr>
        </p:nvSpPr>
        <p:spPr/>
        <p:txBody>
          <a:bodyPr/>
          <a:lstStyle/>
          <a:p>
            <a:r>
              <a:rPr lang="es-AR"/>
              <a:t>DATOS DE CONTACTO</a:t>
            </a:r>
          </a:p>
        </p:txBody>
      </p:sp>
      <p:sp>
        <p:nvSpPr>
          <p:cNvPr id="6" name="Title 5">
            <a:extLst>
              <a:ext uri="{FF2B5EF4-FFF2-40B4-BE49-F238E27FC236}">
                <a16:creationId xmlns:a16="http://schemas.microsoft.com/office/drawing/2014/main" id="{5DFB49EB-FF8B-9EC7-8392-C98740A0625A}"/>
              </a:ext>
            </a:extLst>
          </p:cNvPr>
          <p:cNvSpPr>
            <a:spLocks noGrp="1"/>
          </p:cNvSpPr>
          <p:nvPr>
            <p:ph type="title"/>
          </p:nvPr>
        </p:nvSpPr>
        <p:spPr>
          <a:xfrm>
            <a:off x="8472488" y="4048786"/>
            <a:ext cx="3427235" cy="1325563"/>
          </a:xfrm>
        </p:spPr>
        <p:txBody>
          <a:bodyPr/>
          <a:lstStyle/>
          <a:p>
            <a:r>
              <a:rPr lang="es-AR"/>
              <a:t>Para más información sobre este programa</a:t>
            </a:r>
            <a:endParaRPr lang="en-US"/>
          </a:p>
        </p:txBody>
      </p:sp>
      <p:sp>
        <p:nvSpPr>
          <p:cNvPr id="4" name="Text Placeholder 3">
            <a:extLst>
              <a:ext uri="{FF2B5EF4-FFF2-40B4-BE49-F238E27FC236}">
                <a16:creationId xmlns:a16="http://schemas.microsoft.com/office/drawing/2014/main" id="{1A45C256-5AD3-7E71-2F7A-8BAF1D1C9B3C}"/>
              </a:ext>
            </a:extLst>
          </p:cNvPr>
          <p:cNvSpPr>
            <a:spLocks noGrp="1"/>
          </p:cNvSpPr>
          <p:nvPr>
            <p:ph type="body" sz="quarter" idx="11"/>
          </p:nvPr>
        </p:nvSpPr>
        <p:spPr>
          <a:xfrm>
            <a:off x="8472489" y="5486400"/>
            <a:ext cx="3427234" cy="935276"/>
          </a:xfrm>
        </p:spPr>
        <p:txBody>
          <a:bodyPr/>
          <a:lstStyle/>
          <a:p>
            <a:pPr algn="r"/>
            <a:r>
              <a:rPr lang="es-ES">
                <a:latin typeface="NimbusSan"/>
              </a:rPr>
              <a:t>Agradecemos su apoyo e interés en esta iniciativa. Si tiene alguna pregunta o necesita más información, puede contactarse con nosotros a través del mail </a:t>
            </a:r>
            <a:r>
              <a:rPr lang="es-ES" b="1">
                <a:solidFill>
                  <a:schemeClr val="accent1"/>
                </a:solidFill>
                <a:latin typeface="NimbusSan"/>
                <a:hlinkClick r:id="rId2">
                  <a:extLst>
                    <a:ext uri="{A12FA001-AC4F-418D-AE19-62706E023703}">
                      <ahyp:hlinkClr xmlns:ahyp="http://schemas.microsoft.com/office/drawing/2018/hyperlinkcolor" val="tx"/>
                    </a:ext>
                  </a:extLst>
                </a:hlinkClick>
              </a:rPr>
              <a:t>wenergy@cacme.org.ar</a:t>
            </a:r>
            <a:r>
              <a:rPr lang="es-ES" b="1">
                <a:solidFill>
                  <a:schemeClr val="accent1"/>
                </a:solidFill>
                <a:latin typeface="NimbusSan"/>
              </a:rPr>
              <a:t> </a:t>
            </a:r>
            <a:endParaRPr lang="en-US" b="1">
              <a:solidFill>
                <a:schemeClr val="tx2"/>
              </a:solidFill>
            </a:endParaRPr>
          </a:p>
        </p:txBody>
      </p:sp>
      <p:pic>
        <p:nvPicPr>
          <p:cNvPr id="9" name="Imagen 8">
            <a:extLst>
              <a:ext uri="{FF2B5EF4-FFF2-40B4-BE49-F238E27FC236}">
                <a16:creationId xmlns:a16="http://schemas.microsoft.com/office/drawing/2014/main" id="{DA5FF0EA-D099-E683-38EF-89D4FFCF38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880" b="4654"/>
          <a:stretch/>
        </p:blipFill>
        <p:spPr>
          <a:xfrm flipH="1">
            <a:off x="-1" y="536579"/>
            <a:ext cx="7788276" cy="5885097"/>
          </a:xfrm>
          <a:prstGeom prst="rect">
            <a:avLst/>
          </a:prstGeom>
        </p:spPr>
      </p:pic>
    </p:spTree>
    <p:extLst>
      <p:ext uri="{BB962C8B-B14F-4D97-AF65-F5344CB8AC3E}">
        <p14:creationId xmlns:p14="http://schemas.microsoft.com/office/powerpoint/2010/main" val="389750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9">
            <a:extLst>
              <a:ext uri="{FF2B5EF4-FFF2-40B4-BE49-F238E27FC236}">
                <a16:creationId xmlns:a16="http://schemas.microsoft.com/office/drawing/2014/main" id="{8BFB06F7-8E52-DC1E-3F53-EBB7E0478167}"/>
              </a:ext>
            </a:extLst>
          </p:cNvPr>
          <p:cNvSpPr>
            <a:spLocks noGrp="1"/>
          </p:cNvSpPr>
          <p:nvPr>
            <p:ph type="body" sz="quarter" idx="11"/>
          </p:nvPr>
        </p:nvSpPr>
        <p:spPr>
          <a:xfrm>
            <a:off x="485776" y="1189484"/>
            <a:ext cx="5872162" cy="2239516"/>
          </a:xfrm>
        </p:spPr>
        <p:txBody>
          <a:bodyPr/>
          <a:lstStyle/>
          <a:p>
            <a:r>
              <a:rPr lang="es-ES"/>
              <a:t>¡Te esperamos!</a:t>
            </a:r>
            <a:endParaRPr lang="es-AR"/>
          </a:p>
        </p:txBody>
      </p:sp>
    </p:spTree>
    <p:extLst>
      <p:ext uri="{BB962C8B-B14F-4D97-AF65-F5344CB8AC3E}">
        <p14:creationId xmlns:p14="http://schemas.microsoft.com/office/powerpoint/2010/main" val="2378793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0DC8404-2F34-48C2-54E7-E5481F6B1FB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a:ext>
            </a:extLst>
          </a:blip>
          <a:srcRect/>
          <a:stretch/>
        </p:blipFill>
        <p:spPr>
          <a:xfrm>
            <a:off x="614360" y="673460"/>
            <a:ext cx="9499544" cy="3998553"/>
          </a:xfrm>
          <a:prstGeom prst="rect">
            <a:avLst/>
          </a:prstGeom>
        </p:spPr>
      </p:pic>
      <p:sp>
        <p:nvSpPr>
          <p:cNvPr id="11" name="Marcador de texto 10">
            <a:extLst>
              <a:ext uri="{FF2B5EF4-FFF2-40B4-BE49-F238E27FC236}">
                <a16:creationId xmlns:a16="http://schemas.microsoft.com/office/drawing/2014/main" id="{A654E958-C898-6B80-63B0-1E73B31E8E99}"/>
              </a:ext>
            </a:extLst>
          </p:cNvPr>
          <p:cNvSpPr>
            <a:spLocks noGrp="1"/>
          </p:cNvSpPr>
          <p:nvPr>
            <p:ph type="body" sz="quarter" idx="11"/>
          </p:nvPr>
        </p:nvSpPr>
        <p:spPr>
          <a:xfrm>
            <a:off x="942975" y="914400"/>
            <a:ext cx="4471987" cy="1471612"/>
          </a:xfrm>
        </p:spPr>
        <p:txBody>
          <a:bodyPr/>
          <a:lstStyle/>
          <a:p>
            <a:r>
              <a:rPr lang="es-AR" sz="3200"/>
              <a:t>Programa de </a:t>
            </a:r>
            <a:br>
              <a:rPr lang="es-AR" sz="3200"/>
            </a:br>
            <a:r>
              <a:rPr lang="es-AR" sz="3200"/>
              <a:t>Mentoreo para Mujeres en Ingeniería y Energía</a:t>
            </a:r>
          </a:p>
        </p:txBody>
      </p:sp>
      <p:sp>
        <p:nvSpPr>
          <p:cNvPr id="12" name="Marcador de texto 11">
            <a:extLst>
              <a:ext uri="{FF2B5EF4-FFF2-40B4-BE49-F238E27FC236}">
                <a16:creationId xmlns:a16="http://schemas.microsoft.com/office/drawing/2014/main" id="{C36CB2CC-FF52-829C-997D-0001CD475F12}"/>
              </a:ext>
            </a:extLst>
          </p:cNvPr>
          <p:cNvSpPr>
            <a:spLocks noGrp="1"/>
          </p:cNvSpPr>
          <p:nvPr>
            <p:ph type="body" sz="quarter" idx="12"/>
          </p:nvPr>
        </p:nvSpPr>
        <p:spPr>
          <a:xfrm>
            <a:off x="942975" y="2528891"/>
            <a:ext cx="5872162" cy="1189484"/>
          </a:xfrm>
        </p:spPr>
        <p:txBody>
          <a:bodyPr/>
          <a:lstStyle/>
          <a:p>
            <a:r>
              <a:rPr lang="es-AR" sz="2000"/>
              <a:t>1º Edición 2024</a:t>
            </a:r>
          </a:p>
        </p:txBody>
      </p:sp>
      <p:pic>
        <p:nvPicPr>
          <p:cNvPr id="14" name="Imagen 13">
            <a:extLst>
              <a:ext uri="{FF2B5EF4-FFF2-40B4-BE49-F238E27FC236}">
                <a16:creationId xmlns:a16="http://schemas.microsoft.com/office/drawing/2014/main" id="{74BEB8F4-0A36-EAF4-1BB5-9A62DB4FF9F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p:blipFill>
        <p:spPr>
          <a:xfrm>
            <a:off x="401637" y="3168022"/>
            <a:ext cx="3813176" cy="1475416"/>
          </a:xfrm>
          <a:prstGeom prst="rect">
            <a:avLst/>
          </a:prstGeom>
        </p:spPr>
      </p:pic>
    </p:spTree>
    <p:extLst>
      <p:ext uri="{BB962C8B-B14F-4D97-AF65-F5344CB8AC3E}">
        <p14:creationId xmlns:p14="http://schemas.microsoft.com/office/powerpoint/2010/main" val="409075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13</a:t>
            </a:fld>
            <a:endParaRPr lang="es-AR"/>
          </a:p>
        </p:txBody>
      </p:sp>
      <p:sp>
        <p:nvSpPr>
          <p:cNvPr id="7" name="Marcador de texto 6">
            <a:extLst>
              <a:ext uri="{FF2B5EF4-FFF2-40B4-BE49-F238E27FC236}">
                <a16:creationId xmlns:a16="http://schemas.microsoft.com/office/drawing/2014/main" id="{93BA3AE2-F5D5-8B45-59F0-B14FB8FF6246}"/>
              </a:ext>
            </a:extLst>
          </p:cNvPr>
          <p:cNvSpPr>
            <a:spLocks noGrp="1"/>
          </p:cNvSpPr>
          <p:nvPr>
            <p:ph type="body" sz="quarter" idx="12"/>
          </p:nvPr>
        </p:nvSpPr>
        <p:spPr/>
        <p:txBody>
          <a:bodyPr/>
          <a:lstStyle/>
          <a:p>
            <a:r>
              <a:rPr lang="es-AR"/>
              <a:t>El programa</a:t>
            </a:r>
          </a:p>
        </p:txBody>
      </p:sp>
      <p:sp>
        <p:nvSpPr>
          <p:cNvPr id="4" name="Título 3">
            <a:extLst>
              <a:ext uri="{FF2B5EF4-FFF2-40B4-BE49-F238E27FC236}">
                <a16:creationId xmlns:a16="http://schemas.microsoft.com/office/drawing/2014/main" id="{AC61A818-E6B7-0695-68C6-F3AB0B4F2E77}"/>
              </a:ext>
            </a:extLst>
          </p:cNvPr>
          <p:cNvSpPr>
            <a:spLocks noGrp="1"/>
          </p:cNvSpPr>
          <p:nvPr>
            <p:ph type="title"/>
          </p:nvPr>
        </p:nvSpPr>
        <p:spPr/>
        <p:txBody>
          <a:bodyPr/>
          <a:lstStyle/>
          <a:p>
            <a:r>
              <a:rPr lang="es-AR"/>
              <a:t>Datos globales </a:t>
            </a:r>
            <a:br>
              <a:rPr lang="es-AR"/>
            </a:br>
            <a:r>
              <a:rPr lang="es-AR"/>
              <a:t>que sustentan la iniciativa</a:t>
            </a:r>
          </a:p>
        </p:txBody>
      </p:sp>
      <p:sp>
        <p:nvSpPr>
          <p:cNvPr id="5" name="CuadroTexto 4">
            <a:extLst>
              <a:ext uri="{FF2B5EF4-FFF2-40B4-BE49-F238E27FC236}">
                <a16:creationId xmlns:a16="http://schemas.microsoft.com/office/drawing/2014/main" id="{4DF45B19-5497-5866-5A80-4BAC8C7F5B81}"/>
              </a:ext>
            </a:extLst>
          </p:cNvPr>
          <p:cNvSpPr txBox="1"/>
          <p:nvPr/>
        </p:nvSpPr>
        <p:spPr>
          <a:xfrm>
            <a:off x="4403725" y="536579"/>
            <a:ext cx="7495998" cy="5690601"/>
          </a:xfrm>
          <a:prstGeom prst="rect">
            <a:avLst/>
          </a:prstGeom>
        </p:spPr>
        <p:txBody>
          <a:bodyPr vert="horz" lIns="0" tIns="0" rIns="0" bIns="0" rtlCol="0" anchor="t">
            <a:noAutofit/>
          </a:bodyPr>
          <a:lstStyle>
            <a:lvl1pPr marL="9525" indent="0">
              <a:lnSpc>
                <a:spcPct val="90000"/>
              </a:lnSpc>
              <a:spcBef>
                <a:spcPts val="0"/>
              </a:spcBef>
              <a:spcAft>
                <a:spcPts val="600"/>
              </a:spcAft>
              <a:buClr>
                <a:schemeClr val="accent2"/>
              </a:buClr>
              <a:buFont typeface="Arial" panose="020B0604020202020204" pitchFamily="34" charset="0"/>
              <a:buNone/>
              <a:tabLst/>
              <a:defRPr sz="1200" b="0" i="0">
                <a:latin typeface="NimbusSan" pitchFamily="2" charset="77"/>
              </a:defRPr>
            </a:lvl1pPr>
            <a:lvl2pPr marL="180975" indent="-171450">
              <a:lnSpc>
                <a:spcPct val="90000"/>
              </a:lnSpc>
              <a:spcBef>
                <a:spcPts val="0"/>
              </a:spcBef>
              <a:spcAft>
                <a:spcPts val="600"/>
              </a:spcAft>
              <a:buClr>
                <a:schemeClr val="accent2"/>
              </a:buClr>
              <a:buFont typeface="Arial" panose="020B0604020202020204" pitchFamily="34" charset="0"/>
              <a:buChar char="•"/>
              <a:tabLst/>
              <a:defRPr sz="1100" b="0" i="0">
                <a:latin typeface="NimbusSan" pitchFamily="2" charset="77"/>
              </a:defRPr>
            </a:lvl2pPr>
            <a:lvl3pPr marL="9525" indent="0">
              <a:lnSpc>
                <a:spcPct val="90000"/>
              </a:lnSpc>
              <a:spcBef>
                <a:spcPts val="0"/>
              </a:spcBef>
              <a:spcAft>
                <a:spcPts val="2400"/>
              </a:spcAft>
              <a:buFont typeface="Arial" panose="020B0604020202020204" pitchFamily="34" charset="0"/>
              <a:buNone/>
              <a:tabLst/>
              <a:defRPr b="0" i="0" cap="all" baseline="0">
                <a:solidFill>
                  <a:schemeClr val="accent1"/>
                </a:solidFill>
                <a:latin typeface="Sweet Sans Pro" panose="02000000000000000000" pitchFamily="2" charset="77"/>
              </a:defRPr>
            </a:lvl3pPr>
            <a:lvl4pPr marL="9525" indent="0">
              <a:lnSpc>
                <a:spcPct val="90000"/>
              </a:lnSpc>
              <a:spcBef>
                <a:spcPts val="1700"/>
              </a:spcBef>
              <a:buFont typeface="Arial" panose="020B0604020202020204" pitchFamily="34" charset="0"/>
              <a:buNone/>
              <a:tabLst/>
              <a:defRPr sz="1400" b="1" i="0">
                <a:solidFill>
                  <a:schemeClr val="tx2"/>
                </a:solidFill>
                <a:latin typeface="NimbusSan" pitchFamily="2" charset="77"/>
              </a:defRPr>
            </a:lvl4pPr>
            <a:lvl5pPr marL="9525" indent="0">
              <a:lnSpc>
                <a:spcPct val="90000"/>
              </a:lnSpc>
              <a:spcBef>
                <a:spcPts val="500"/>
              </a:spcBef>
              <a:buFont typeface="Arial" panose="020B0604020202020204" pitchFamily="34" charset="0"/>
              <a:buNone/>
              <a:tabLst/>
              <a:defRPr b="1" i="0">
                <a:latin typeface="NimbusSan" pitchFamily="2" charset="77"/>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1400" b="1">
                <a:solidFill>
                  <a:schemeClr val="accent1"/>
                </a:solidFill>
              </a:rPr>
              <a:t>Existe vasta evidencia de la subrepresentación de las mujeres en esta área:</a:t>
            </a:r>
            <a:br>
              <a:rPr lang="es-ES" sz="1400" b="1">
                <a:solidFill>
                  <a:schemeClr val="accent1"/>
                </a:solidFill>
              </a:rPr>
            </a:br>
            <a:endParaRPr lang="es-AR" sz="1400" b="1">
              <a:solidFill>
                <a:schemeClr val="accent1"/>
              </a:solidFill>
            </a:endParaRPr>
          </a:p>
          <a:p>
            <a:pPr marL="238125" indent="-228600">
              <a:spcAft>
                <a:spcPts val="1800"/>
              </a:spcAft>
              <a:buFont typeface="+mj-lt"/>
              <a:buAutoNum type="arabicPeriod"/>
            </a:pPr>
            <a:r>
              <a:rPr lang="es-ES"/>
              <a:t>A nivel mundial, según el Global </a:t>
            </a:r>
            <a:r>
              <a:rPr lang="es-ES" err="1"/>
              <a:t>Gender</a:t>
            </a:r>
            <a:r>
              <a:rPr lang="es-ES"/>
              <a:t> Gap </a:t>
            </a:r>
            <a:r>
              <a:rPr lang="es-ES" err="1"/>
              <a:t>Report</a:t>
            </a:r>
            <a:r>
              <a:rPr lang="es-ES"/>
              <a:t> de 2022 publicado por el </a:t>
            </a:r>
            <a:r>
              <a:rPr lang="es-ES" err="1"/>
              <a:t>World</a:t>
            </a:r>
            <a:r>
              <a:rPr lang="es-ES"/>
              <a:t> </a:t>
            </a:r>
            <a:r>
              <a:rPr lang="es-ES" err="1"/>
              <a:t>Economic</a:t>
            </a:r>
            <a:r>
              <a:rPr lang="es-ES"/>
              <a:t> </a:t>
            </a:r>
            <a:r>
              <a:rPr lang="es-ES" err="1"/>
              <a:t>Forum</a:t>
            </a:r>
            <a:r>
              <a:rPr lang="es-ES"/>
              <a:t>, la proporción de mujeres contratadas para puestos de liderazgo es de un 36,9 %.</a:t>
            </a:r>
            <a:endParaRPr lang="es-AR"/>
          </a:p>
          <a:p>
            <a:pPr marL="238125" indent="-228600">
              <a:spcAft>
                <a:spcPts val="1800"/>
              </a:spcAft>
              <a:buFont typeface="+mj-lt"/>
              <a:buAutoNum type="arabicPeriod"/>
            </a:pPr>
            <a:r>
              <a:rPr lang="es-ES"/>
              <a:t>En Argentina, de acuerdo con las cifras divulgadas por el Ministerio de Trabajo de la Nación, hacia el final de 2022, únicamente el 20% de las posiciones de jefatura eran ocupadas por mujeres. </a:t>
            </a:r>
            <a:endParaRPr lang="es-AR"/>
          </a:p>
          <a:p>
            <a:pPr marL="238125" indent="-228600">
              <a:spcAft>
                <a:spcPts val="1800"/>
              </a:spcAft>
              <a:buFont typeface="+mj-lt"/>
              <a:buAutoNum type="arabicPeriod"/>
            </a:pPr>
            <a:r>
              <a:rPr lang="es-ES"/>
              <a:t>En Argentina, en el sector eléctrico, sólo 1 de cada 8 mujeres ocupa cargos directivos en las PYMES y 1 de cada 10 en las empresas más grandes </a:t>
            </a:r>
            <a:r>
              <a:rPr lang="es-ES">
                <a:solidFill>
                  <a:schemeClr val="tx2"/>
                </a:solidFill>
              </a:rPr>
              <a:t>(BID, 2022).</a:t>
            </a:r>
            <a:endParaRPr lang="es-AR">
              <a:solidFill>
                <a:schemeClr val="tx2"/>
              </a:solidFill>
            </a:endParaRPr>
          </a:p>
          <a:p>
            <a:pPr marL="238125" indent="-228600">
              <a:spcAft>
                <a:spcPts val="1800"/>
              </a:spcAft>
              <a:buFont typeface="+mj-lt"/>
              <a:buAutoNum type="arabicPeriod"/>
            </a:pPr>
            <a:r>
              <a:rPr lang="es-ES"/>
              <a:t>Según datos de alta frecuencia de LinkedIn para múltiples países, en 2022 ya podemos encontrar industrias que tienen niveles cercanos a la paridad de género en el liderazgo; sin embargo, en otras industrias, como la de Energía, los niveles de representación de mujeres son bajos (20%). </a:t>
            </a:r>
            <a:endParaRPr lang="es-AR"/>
          </a:p>
          <a:p>
            <a:pPr marL="238125" indent="-228600">
              <a:spcAft>
                <a:spcPts val="1800"/>
              </a:spcAft>
              <a:buFont typeface="+mj-lt"/>
              <a:buAutoNum type="arabicPeriod"/>
            </a:pPr>
            <a:r>
              <a:rPr lang="es-ES"/>
              <a:t>Según el informe conjunto del </a:t>
            </a:r>
            <a:r>
              <a:rPr lang="es-ES" err="1"/>
              <a:t>World</a:t>
            </a:r>
            <a:r>
              <a:rPr lang="es-ES"/>
              <a:t> </a:t>
            </a:r>
            <a:r>
              <a:rPr lang="es-ES" err="1"/>
              <a:t>Petroleum</a:t>
            </a:r>
            <a:r>
              <a:rPr lang="es-ES"/>
              <a:t> Council y el Boston </a:t>
            </a:r>
            <a:r>
              <a:rPr lang="es-ES" err="1"/>
              <a:t>Consulting</a:t>
            </a:r>
            <a:r>
              <a:rPr lang="es-ES"/>
              <a:t> </a:t>
            </a:r>
            <a:r>
              <a:rPr lang="es-ES" err="1"/>
              <a:t>Group</a:t>
            </a:r>
            <a:r>
              <a:rPr lang="es-ES"/>
              <a:t> "</a:t>
            </a:r>
            <a:r>
              <a:rPr lang="es-ES" err="1"/>
              <a:t>Untapped</a:t>
            </a:r>
            <a:r>
              <a:rPr lang="es-ES"/>
              <a:t> Reserves 3.0", el porcentaje promedio de mujeres en empresas energéticas en 2023 es del 24% (incluye empresas eléctricas, de servicios públicos y las que se centran en nuevas energías). Además, según este informe, solo el 19% de los cargos ejecutivos están ocupados por mujeres.</a:t>
            </a:r>
            <a:endParaRPr lang="es-AR"/>
          </a:p>
          <a:p>
            <a:pPr marL="238125" indent="-228600">
              <a:spcAft>
                <a:spcPts val="1800"/>
              </a:spcAft>
              <a:buFont typeface="+mj-lt"/>
              <a:buAutoNum type="arabicPeriod"/>
            </a:pPr>
            <a:r>
              <a:rPr lang="es-ES"/>
              <a:t>Las mujeres representan el 32 por ciento de la fuerza laboral total en el sector de las energías renovables </a:t>
            </a:r>
            <a:r>
              <a:rPr lang="es-ES">
                <a:solidFill>
                  <a:schemeClr val="tx2"/>
                </a:solidFill>
              </a:rPr>
              <a:t>(IRENA, 2019).</a:t>
            </a:r>
            <a:endParaRPr lang="es-AR">
              <a:solidFill>
                <a:schemeClr val="tx2"/>
              </a:solidFill>
            </a:endParaRPr>
          </a:p>
          <a:p>
            <a:pPr marL="238125" indent="-228600">
              <a:spcAft>
                <a:spcPts val="1800"/>
              </a:spcAft>
              <a:buFont typeface="+mj-lt"/>
              <a:buAutoNum type="arabicPeriod"/>
            </a:pPr>
            <a:r>
              <a:rPr lang="es-ES"/>
              <a:t>En cuanto a la subrepresentación de las mujeres en puestos de alta dirección, el 66% de las mujeres cree que el problema radica en la falta de consideración para los ascensos </a:t>
            </a:r>
            <a:r>
              <a:rPr lang="es-ES">
                <a:solidFill>
                  <a:schemeClr val="tx2"/>
                </a:solidFill>
              </a:rPr>
              <a:t>(IRENA, 2019).</a:t>
            </a:r>
            <a:endParaRPr lang="es-AR">
              <a:solidFill>
                <a:schemeClr val="tx2"/>
              </a:solidFill>
            </a:endParaRPr>
          </a:p>
          <a:p>
            <a:pPr marL="238125" indent="-228600">
              <a:spcAft>
                <a:spcPts val="1800"/>
              </a:spcAft>
              <a:buFont typeface="+mj-lt"/>
              <a:buAutoNum type="arabicPeriod"/>
            </a:pPr>
            <a:r>
              <a:rPr lang="es-ES"/>
              <a:t>Los puestos de liderazgo y la cultura empresarial en general siguen encarnando anticuadas normas masculinas que dificultan que las mujeres lleguen a lo más alto </a:t>
            </a:r>
            <a:r>
              <a:rPr lang="es-ES">
                <a:solidFill>
                  <a:schemeClr val="tx2"/>
                </a:solidFill>
              </a:rPr>
              <a:t>(McKinsey, 2021).</a:t>
            </a:r>
            <a:endParaRPr lang="es-AR">
              <a:solidFill>
                <a:schemeClr val="tx2"/>
              </a:solidFill>
            </a:endParaRPr>
          </a:p>
          <a:p>
            <a:pPr marL="238125" indent="-228600">
              <a:spcAft>
                <a:spcPts val="1800"/>
              </a:spcAft>
              <a:buFont typeface="+mj-lt"/>
              <a:buAutoNum type="arabicPeriod"/>
            </a:pPr>
            <a:r>
              <a:rPr lang="es-ES"/>
              <a:t>Las mujeres en puestos de liderazgo tienen más probabilidades que los hombres de sufrir microagresiones, que reflejan dudas sobre su competencia para actuar como líderes. Con la antigüedad los hombres ganan respeto, las mujeres lo pierden </a:t>
            </a:r>
            <a:r>
              <a:rPr lang="es-ES">
                <a:solidFill>
                  <a:schemeClr val="tx2"/>
                </a:solidFill>
              </a:rPr>
              <a:t>(McKinsey, 2021).</a:t>
            </a:r>
            <a:endParaRPr lang="es-AR">
              <a:solidFill>
                <a:schemeClr val="tx2"/>
              </a:solidFill>
            </a:endParaRPr>
          </a:p>
        </p:txBody>
      </p:sp>
      <p:sp>
        <p:nvSpPr>
          <p:cNvPr id="9" name="Marcador de texto 8">
            <a:extLst>
              <a:ext uri="{FF2B5EF4-FFF2-40B4-BE49-F238E27FC236}">
                <a16:creationId xmlns:a16="http://schemas.microsoft.com/office/drawing/2014/main" id="{87DFF312-DBB0-8D10-B926-FCE3149F0A20}"/>
              </a:ext>
            </a:extLst>
          </p:cNvPr>
          <p:cNvSpPr>
            <a:spLocks noGrp="1"/>
          </p:cNvSpPr>
          <p:nvPr>
            <p:ph type="body" sz="quarter" idx="11"/>
          </p:nvPr>
        </p:nvSpPr>
        <p:spPr>
          <a:xfrm>
            <a:off x="292276" y="1977169"/>
            <a:ext cx="3427235" cy="2229198"/>
          </a:xfrm>
        </p:spPr>
        <p:txBody>
          <a:bodyPr/>
          <a:lstStyle/>
          <a:p>
            <a:r>
              <a:rPr lang="es-AR"/>
              <a:t>En la mayoría de los países del mundo occidental, las mujeres participan cada vez más activamente en el mundo laboral. Sin embargo, persisten brechas de género en distintos ámbitos y niveles dentro de las organizaciones. Su presencia es llamativamente menor en los máximos niveles de decisión y jerarquía y las brechas salariales a nivel global y sectorial son significativas (</a:t>
            </a:r>
            <a:r>
              <a:rPr lang="es-AR" err="1"/>
              <a:t>World</a:t>
            </a:r>
            <a:r>
              <a:rPr lang="es-AR"/>
              <a:t> </a:t>
            </a:r>
            <a:r>
              <a:rPr lang="es-AR" err="1"/>
              <a:t>Economic</a:t>
            </a:r>
            <a:r>
              <a:rPr lang="es-AR"/>
              <a:t> </a:t>
            </a:r>
            <a:r>
              <a:rPr lang="es-AR" err="1"/>
              <a:t>Forum</a:t>
            </a:r>
            <a:r>
              <a:rPr lang="es-AR"/>
              <a:t> - Global </a:t>
            </a:r>
            <a:r>
              <a:rPr lang="es-AR" err="1"/>
              <a:t>Gender</a:t>
            </a:r>
            <a:r>
              <a:rPr lang="es-AR"/>
              <a:t> Gap </a:t>
            </a:r>
            <a:r>
              <a:rPr lang="es-AR" err="1"/>
              <a:t>Report</a:t>
            </a:r>
            <a:r>
              <a:rPr lang="es-AR"/>
              <a:t> 2021).</a:t>
            </a:r>
          </a:p>
          <a:p>
            <a:r>
              <a:rPr lang="es-AR"/>
              <a:t>En este contexto, el programa surge como una acción para colaborar con la reducción de las brechas en el mercado laboral de la industria energética argentina.</a:t>
            </a:r>
          </a:p>
        </p:txBody>
      </p:sp>
    </p:spTree>
    <p:extLst>
      <p:ext uri="{BB962C8B-B14F-4D97-AF65-F5344CB8AC3E}">
        <p14:creationId xmlns:p14="http://schemas.microsoft.com/office/powerpoint/2010/main" val="4294851187"/>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ité Argentino del consejo mundial de la energía – CACME">
            <a:hlinkClick r:id="rId3"/>
            <a:extLst>
              <a:ext uri="{FF2B5EF4-FFF2-40B4-BE49-F238E27FC236}">
                <a16:creationId xmlns:a16="http://schemas.microsoft.com/office/drawing/2014/main" id="{A14DCF89-F630-E6B2-D489-D82CEE665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869" y="5202361"/>
            <a:ext cx="2652747" cy="81620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9FFC30F7-DFDC-60A2-6499-B8EBFC21844A}"/>
              </a:ext>
            </a:extLst>
          </p:cNvPr>
          <p:cNvSpPr>
            <a:spLocks noGrp="1"/>
          </p:cNvSpPr>
          <p:nvPr>
            <p:ph type="sldNum" sz="quarter" idx="10"/>
          </p:nvPr>
        </p:nvSpPr>
        <p:spPr>
          <a:xfrm>
            <a:off x="9156523" y="6533727"/>
            <a:ext cx="2743200" cy="175222"/>
          </a:xfrm>
        </p:spPr>
        <p:txBody>
          <a:bodyPr/>
          <a:lstStyle/>
          <a:p>
            <a:fld id="{56BF4A89-F96B-0B4D-B7D3-41592DF14C82}" type="slidenum">
              <a:rPr lang="es-AR" smtClean="0"/>
              <a:pPr/>
              <a:t>2</a:t>
            </a:fld>
            <a:endParaRPr lang="es-AR"/>
          </a:p>
        </p:txBody>
      </p:sp>
      <p:sp>
        <p:nvSpPr>
          <p:cNvPr id="14" name="Marcador de texto 13">
            <a:extLst>
              <a:ext uri="{FF2B5EF4-FFF2-40B4-BE49-F238E27FC236}">
                <a16:creationId xmlns:a16="http://schemas.microsoft.com/office/drawing/2014/main" id="{C242EA79-6875-E9C3-6E68-6E90391FF24C}"/>
              </a:ext>
            </a:extLst>
          </p:cNvPr>
          <p:cNvSpPr>
            <a:spLocks noGrp="1"/>
          </p:cNvSpPr>
          <p:nvPr>
            <p:ph type="body" sz="quarter" idx="12"/>
          </p:nvPr>
        </p:nvSpPr>
        <p:spPr/>
        <p:txBody>
          <a:bodyPr/>
          <a:lstStyle/>
          <a:p>
            <a:r>
              <a:rPr lang="es-AR"/>
              <a:t>introducción</a:t>
            </a:r>
          </a:p>
        </p:txBody>
      </p:sp>
      <p:pic>
        <p:nvPicPr>
          <p:cNvPr id="21" name="Imagen 20">
            <a:hlinkClick r:id="rId5"/>
            <a:extLst>
              <a:ext uri="{FF2B5EF4-FFF2-40B4-BE49-F238E27FC236}">
                <a16:creationId xmlns:a16="http://schemas.microsoft.com/office/drawing/2014/main" id="{B01C42BD-D982-C0B7-F8F0-D41FAF3209CD}"/>
              </a:ext>
            </a:extLst>
          </p:cNvPr>
          <p:cNvPicPr>
            <a:picLocks noChangeAspect="1"/>
          </p:cNvPicPr>
          <p:nvPr/>
        </p:nvPicPr>
        <p:blipFill>
          <a:blip r:embed="rId6"/>
          <a:stretch>
            <a:fillRect/>
          </a:stretch>
        </p:blipFill>
        <p:spPr>
          <a:xfrm>
            <a:off x="5109551" y="3369628"/>
            <a:ext cx="1972900" cy="878654"/>
          </a:xfrm>
          <a:prstGeom prst="rect">
            <a:avLst/>
          </a:prstGeom>
        </p:spPr>
      </p:pic>
      <p:pic>
        <p:nvPicPr>
          <p:cNvPr id="25" name="Imagen 24">
            <a:hlinkClick r:id="rId7"/>
            <a:extLst>
              <a:ext uri="{FF2B5EF4-FFF2-40B4-BE49-F238E27FC236}">
                <a16:creationId xmlns:a16="http://schemas.microsoft.com/office/drawing/2014/main" id="{A256A168-0E8B-DDD3-28EC-56A8DE5FB004}"/>
              </a:ext>
            </a:extLst>
          </p:cNvPr>
          <p:cNvPicPr>
            <a:picLocks noChangeAspect="1"/>
          </p:cNvPicPr>
          <p:nvPr/>
        </p:nvPicPr>
        <p:blipFill>
          <a:blip r:embed="rId8"/>
          <a:stretch>
            <a:fillRect/>
          </a:stretch>
        </p:blipFill>
        <p:spPr>
          <a:xfrm>
            <a:off x="3281332" y="5316137"/>
            <a:ext cx="2194794" cy="772382"/>
          </a:xfrm>
          <a:prstGeom prst="rect">
            <a:avLst/>
          </a:prstGeom>
        </p:spPr>
      </p:pic>
      <p:pic>
        <p:nvPicPr>
          <p:cNvPr id="1028" name="Picture 4" descr="A 75 años de la fundación del Banco Mundial: aciertos y desaciertos en su  relación con la sociedad civil – Fundeps">
            <a:hlinkClick r:id="rId9"/>
            <a:extLst>
              <a:ext uri="{FF2B5EF4-FFF2-40B4-BE49-F238E27FC236}">
                <a16:creationId xmlns:a16="http://schemas.microsoft.com/office/drawing/2014/main" id="{E6100C36-396E-B0CD-7A55-C13255E0ED4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1437" t="28662" r="11437" b="28662"/>
          <a:stretch/>
        </p:blipFill>
        <p:spPr bwMode="auto">
          <a:xfrm>
            <a:off x="7588132" y="3496364"/>
            <a:ext cx="2675018" cy="6251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ité Argentino del consejo mundial de la energía – CACME">
            <a:hlinkClick r:id="rId11"/>
            <a:extLst>
              <a:ext uri="{FF2B5EF4-FFF2-40B4-BE49-F238E27FC236}">
                <a16:creationId xmlns:a16="http://schemas.microsoft.com/office/drawing/2014/main" id="{82471FB2-534A-C3CC-3A43-C956E0277E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7370" y="3345203"/>
            <a:ext cx="2316500" cy="92750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FA216B9A-FDFF-E0E5-56EB-75CE5EB04C88}"/>
              </a:ext>
            </a:extLst>
          </p:cNvPr>
          <p:cNvPicPr>
            <a:picLocks noChangeAspect="1"/>
          </p:cNvPicPr>
          <p:nvPr/>
        </p:nvPicPr>
        <p:blipFill>
          <a:blip r:embed="rId13"/>
          <a:stretch>
            <a:fillRect/>
          </a:stretch>
        </p:blipFill>
        <p:spPr>
          <a:xfrm>
            <a:off x="1524229" y="372141"/>
            <a:ext cx="8125466" cy="3143950"/>
          </a:xfrm>
          <a:prstGeom prst="rect">
            <a:avLst/>
          </a:prstGeom>
        </p:spPr>
      </p:pic>
      <p:sp>
        <p:nvSpPr>
          <p:cNvPr id="8" name="CuadroTexto 7">
            <a:extLst>
              <a:ext uri="{FF2B5EF4-FFF2-40B4-BE49-F238E27FC236}">
                <a16:creationId xmlns:a16="http://schemas.microsoft.com/office/drawing/2014/main" id="{4100EB85-C97B-7E29-87D0-B6432D1ADDFE}"/>
              </a:ext>
            </a:extLst>
          </p:cNvPr>
          <p:cNvSpPr txBox="1"/>
          <p:nvPr/>
        </p:nvSpPr>
        <p:spPr>
          <a:xfrm>
            <a:off x="2943860" y="2874943"/>
            <a:ext cx="6304280" cy="369332"/>
          </a:xfrm>
          <a:prstGeom prst="rect">
            <a:avLst/>
          </a:prstGeom>
          <a:noFill/>
        </p:spPr>
        <p:txBody>
          <a:bodyPr wrap="square">
            <a:spAutoFit/>
          </a:bodyPr>
          <a:lstStyle/>
          <a:p>
            <a:pPr algn="ctr"/>
            <a:r>
              <a:rPr lang="es-AR">
                <a:solidFill>
                  <a:schemeClr val="tx2"/>
                </a:solidFill>
                <a:latin typeface="NimbusSan" pitchFamily="2" charset="77"/>
              </a:rPr>
              <a:t>es una iniciativa de </a:t>
            </a:r>
          </a:p>
        </p:txBody>
      </p:sp>
      <p:sp>
        <p:nvSpPr>
          <p:cNvPr id="10" name="CuadroTexto 9">
            <a:extLst>
              <a:ext uri="{FF2B5EF4-FFF2-40B4-BE49-F238E27FC236}">
                <a16:creationId xmlns:a16="http://schemas.microsoft.com/office/drawing/2014/main" id="{8896314E-A15C-C16C-6739-BDD51763D5C8}"/>
              </a:ext>
            </a:extLst>
          </p:cNvPr>
          <p:cNvSpPr txBox="1"/>
          <p:nvPr/>
        </p:nvSpPr>
        <p:spPr>
          <a:xfrm>
            <a:off x="2870584" y="4432284"/>
            <a:ext cx="6304280" cy="464871"/>
          </a:xfrm>
          <a:prstGeom prst="rect">
            <a:avLst/>
          </a:prstGeom>
          <a:noFill/>
        </p:spPr>
        <p:txBody>
          <a:bodyPr wrap="square">
            <a:spAutoFit/>
          </a:bodyPr>
          <a:lstStyle/>
          <a:p>
            <a:pPr algn="ctr">
              <a:lnSpc>
                <a:spcPct val="150000"/>
              </a:lnSpc>
            </a:pPr>
            <a:r>
              <a:rPr lang="es-AR">
                <a:solidFill>
                  <a:schemeClr val="tx2"/>
                </a:solidFill>
                <a:latin typeface="NimbusSan" pitchFamily="2" charset="77"/>
              </a:rPr>
              <a:t>con el apoyo de</a:t>
            </a:r>
          </a:p>
        </p:txBody>
      </p:sp>
      <p:sp>
        <p:nvSpPr>
          <p:cNvPr id="16" name="CuadroTexto 15">
            <a:extLst>
              <a:ext uri="{FF2B5EF4-FFF2-40B4-BE49-F238E27FC236}">
                <a16:creationId xmlns:a16="http://schemas.microsoft.com/office/drawing/2014/main" id="{D135C2C7-E355-BD16-921C-B5A952834B11}"/>
              </a:ext>
            </a:extLst>
          </p:cNvPr>
          <p:cNvSpPr txBox="1"/>
          <p:nvPr/>
        </p:nvSpPr>
        <p:spPr>
          <a:xfrm>
            <a:off x="3420502" y="6538387"/>
            <a:ext cx="5350997" cy="175221"/>
          </a:xfrm>
          <a:prstGeom prst="rect">
            <a:avLst/>
          </a:prstGeom>
          <a:noFill/>
        </p:spPr>
        <p:txBody>
          <a:bodyPr wrap="square" lIns="0" tIns="0" rIns="0" bIns="0" rtlCol="0">
            <a:noAutofit/>
          </a:bodyPr>
          <a:lstStyle/>
          <a:p>
            <a:pPr algn="ctr">
              <a:lnSpc>
                <a:spcPct val="90000"/>
              </a:lnSpc>
              <a:spcAft>
                <a:spcPts val="600"/>
              </a:spcAft>
            </a:pPr>
            <a:r>
              <a:rPr lang="es-AR" sz="1100">
                <a:solidFill>
                  <a:schemeClr val="tx2"/>
                </a:solidFill>
                <a:latin typeface="NimbusSan" pitchFamily="2" charset="77"/>
              </a:rPr>
              <a:t>Para conocer más sobre las empresas visita los links en el logo de cada una</a:t>
            </a:r>
          </a:p>
          <a:p>
            <a:pPr algn="ctr">
              <a:lnSpc>
                <a:spcPct val="90000"/>
              </a:lnSpc>
              <a:spcAft>
                <a:spcPts val="600"/>
              </a:spcAft>
            </a:pPr>
            <a:endParaRPr lang="es-AR" sz="1100">
              <a:solidFill>
                <a:schemeClr val="tx2"/>
              </a:solidFill>
              <a:latin typeface="NimbusSan" pitchFamily="2" charset="77"/>
            </a:endParaRPr>
          </a:p>
          <a:p>
            <a:pPr algn="ctr">
              <a:lnSpc>
                <a:spcPct val="90000"/>
              </a:lnSpc>
              <a:spcAft>
                <a:spcPts val="600"/>
              </a:spcAft>
            </a:pPr>
            <a:endParaRPr lang="es-AR" sz="1100">
              <a:solidFill>
                <a:schemeClr val="tx2"/>
              </a:solidFill>
              <a:latin typeface="NimbusSan" pitchFamily="2" charset="77"/>
            </a:endParaRPr>
          </a:p>
        </p:txBody>
      </p:sp>
    </p:spTree>
    <p:extLst>
      <p:ext uri="{BB962C8B-B14F-4D97-AF65-F5344CB8AC3E}">
        <p14:creationId xmlns:p14="http://schemas.microsoft.com/office/powerpoint/2010/main" val="359536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776F0984-767C-F856-BDB6-F9A6621ADC6D}"/>
              </a:ext>
            </a:extLst>
          </p:cNvPr>
          <p:cNvSpPr>
            <a:spLocks noGrp="1"/>
          </p:cNvSpPr>
          <p:nvPr>
            <p:ph type="title"/>
          </p:nvPr>
        </p:nvSpPr>
        <p:spPr/>
        <p:txBody>
          <a:bodyPr/>
          <a:lstStyle/>
          <a:p>
            <a:r>
              <a:rPr lang="es-AR"/>
              <a:t>Contenido</a:t>
            </a:r>
          </a:p>
        </p:txBody>
      </p:sp>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a:xfrm>
            <a:off x="9156523" y="6533727"/>
            <a:ext cx="2743200" cy="175222"/>
          </a:xfrm>
        </p:spPr>
        <p:txBody>
          <a:bodyPr/>
          <a:lstStyle/>
          <a:p>
            <a:fld id="{56BF4A89-F96B-0B4D-B7D3-41592DF14C82}" type="slidenum">
              <a:rPr lang="es-AR" smtClean="0"/>
              <a:pPr/>
              <a:t>3</a:t>
            </a:fld>
            <a:endParaRPr lang="es-AR"/>
          </a:p>
        </p:txBody>
      </p:sp>
      <p:sp>
        <p:nvSpPr>
          <p:cNvPr id="16" name="Marcador de texto 15">
            <a:extLst>
              <a:ext uri="{FF2B5EF4-FFF2-40B4-BE49-F238E27FC236}">
                <a16:creationId xmlns:a16="http://schemas.microsoft.com/office/drawing/2014/main" id="{BB21AF77-542C-D43D-E377-A60A38899FA9}"/>
              </a:ext>
            </a:extLst>
          </p:cNvPr>
          <p:cNvSpPr>
            <a:spLocks noGrp="1"/>
          </p:cNvSpPr>
          <p:nvPr>
            <p:ph type="body" sz="quarter" idx="11"/>
          </p:nvPr>
        </p:nvSpPr>
        <p:spPr>
          <a:xfrm>
            <a:off x="292277" y="1678328"/>
            <a:ext cx="7495997" cy="4178461"/>
          </a:xfrm>
        </p:spPr>
        <p:txBody>
          <a:bodyPr/>
          <a:lstStyle/>
          <a:p>
            <a:r>
              <a:rPr lang="es-AR" sz="1800">
                <a:latin typeface="NimbusSan"/>
              </a:rPr>
              <a:t>El Programa</a:t>
            </a:r>
          </a:p>
          <a:p>
            <a:pPr marL="10795" lvl="1">
              <a:spcAft>
                <a:spcPts val="1800"/>
              </a:spcAft>
              <a:tabLst>
                <a:tab pos="7377113" algn="r"/>
              </a:tabLst>
            </a:pPr>
            <a:r>
              <a:rPr lang="es-AR" sz="1600">
                <a:latin typeface="NimbusSan"/>
              </a:rPr>
              <a:t>Objetivos	4</a:t>
            </a:r>
          </a:p>
          <a:p>
            <a:pPr marL="10795" lvl="1">
              <a:spcAft>
                <a:spcPts val="1800"/>
              </a:spcAft>
              <a:tabLst>
                <a:tab pos="7377113" algn="r"/>
              </a:tabLst>
            </a:pPr>
            <a:r>
              <a:rPr lang="es-AR" sz="1600">
                <a:latin typeface="NimbusSan"/>
              </a:rPr>
              <a:t>¿A quién está dirigido?	5</a:t>
            </a:r>
          </a:p>
          <a:p>
            <a:pPr marL="10795" lvl="1">
              <a:spcAft>
                <a:spcPts val="1800"/>
              </a:spcAft>
              <a:tabLst>
                <a:tab pos="7377113" algn="r"/>
              </a:tabLst>
            </a:pPr>
            <a:r>
              <a:rPr lang="es-AR" sz="1600">
                <a:latin typeface="NimbusSan"/>
              </a:rPr>
              <a:t>¿Qué perfil deben tener las </a:t>
            </a:r>
            <a:r>
              <a:rPr lang="es-AR" sz="1600" i="1" err="1">
                <a:latin typeface="NimbusSan"/>
              </a:rPr>
              <a:t>mentees</a:t>
            </a:r>
            <a:r>
              <a:rPr lang="es-AR" sz="1600">
                <a:latin typeface="NimbusSan"/>
              </a:rPr>
              <a:t> ?	6</a:t>
            </a:r>
          </a:p>
          <a:p>
            <a:pPr marL="10795" lvl="1">
              <a:spcAft>
                <a:spcPts val="1800"/>
              </a:spcAft>
              <a:tabLst>
                <a:tab pos="7377113" algn="r"/>
              </a:tabLst>
            </a:pPr>
            <a:r>
              <a:rPr lang="es-AR" sz="1600">
                <a:latin typeface="NimbusSan"/>
              </a:rPr>
              <a:t>¿En qué consiste?	7</a:t>
            </a:r>
          </a:p>
          <a:p>
            <a:pPr marL="10795" lvl="1">
              <a:spcAft>
                <a:spcPts val="1800"/>
              </a:spcAft>
              <a:tabLst>
                <a:tab pos="7377113" algn="r"/>
              </a:tabLst>
            </a:pPr>
            <a:r>
              <a:rPr lang="es-AR" sz="1600">
                <a:latin typeface="NimbusSan"/>
              </a:rPr>
              <a:t>Cronograma	8</a:t>
            </a:r>
          </a:p>
          <a:p>
            <a:pPr marL="10795" lvl="1">
              <a:spcAft>
                <a:spcPts val="1800"/>
              </a:spcAft>
              <a:tabLst>
                <a:tab pos="7377113" algn="r"/>
              </a:tabLst>
            </a:pPr>
            <a:r>
              <a:rPr lang="es-AR" sz="1600">
                <a:latin typeface="NimbusSan"/>
              </a:rPr>
              <a:t>Próximos pasos	9</a:t>
            </a:r>
          </a:p>
          <a:p>
            <a:pPr marL="10795" lvl="1">
              <a:spcAft>
                <a:spcPts val="1800"/>
              </a:spcAft>
              <a:tabLst>
                <a:tab pos="7377113" algn="r"/>
              </a:tabLst>
            </a:pPr>
            <a:r>
              <a:rPr lang="es-AR" sz="1600">
                <a:latin typeface="NimbusSan"/>
              </a:rPr>
              <a:t>Datos de contacto 10</a:t>
            </a:r>
          </a:p>
        </p:txBody>
      </p:sp>
    </p:spTree>
    <p:extLst>
      <p:ext uri="{BB962C8B-B14F-4D97-AF65-F5344CB8AC3E}">
        <p14:creationId xmlns:p14="http://schemas.microsoft.com/office/powerpoint/2010/main" val="58402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4</a:t>
            </a:fld>
            <a:endParaRPr lang="es-AR"/>
          </a:p>
        </p:txBody>
      </p:sp>
      <p:sp>
        <p:nvSpPr>
          <p:cNvPr id="14" name="Marcador de texto 13">
            <a:extLst>
              <a:ext uri="{FF2B5EF4-FFF2-40B4-BE49-F238E27FC236}">
                <a16:creationId xmlns:a16="http://schemas.microsoft.com/office/drawing/2014/main" id="{4DA8B5C7-AB86-7AD4-623D-5DAE14ECE7AA}"/>
              </a:ext>
            </a:extLst>
          </p:cNvPr>
          <p:cNvSpPr>
            <a:spLocks noGrp="1"/>
          </p:cNvSpPr>
          <p:nvPr>
            <p:ph type="body" sz="quarter" idx="11"/>
          </p:nvPr>
        </p:nvSpPr>
        <p:spPr/>
        <p:txBody>
          <a:bodyPr/>
          <a:lstStyle/>
          <a:p>
            <a:r>
              <a:rPr lang="es-AR"/>
              <a:t>Dado su compromiso con la diversidad y la inclusión, estas Organizaciones se unen para llevar adelante el</a:t>
            </a:r>
            <a:r>
              <a:rPr lang="es-AR" b="1">
                <a:solidFill>
                  <a:schemeClr val="accent1"/>
                </a:solidFill>
              </a:rPr>
              <a:t> 1° Programa de </a:t>
            </a:r>
            <a:r>
              <a:rPr lang="es-AR" b="1" err="1">
                <a:solidFill>
                  <a:schemeClr val="accent1"/>
                </a:solidFill>
              </a:rPr>
              <a:t>Mentoreo</a:t>
            </a:r>
            <a:r>
              <a:rPr lang="es-AR" b="1">
                <a:solidFill>
                  <a:schemeClr val="accent1"/>
                </a:solidFill>
              </a:rPr>
              <a:t> para Mujeres en Ingeniería y Energía</a:t>
            </a:r>
            <a:r>
              <a:rPr lang="es-AR"/>
              <a:t>, para:</a:t>
            </a:r>
          </a:p>
        </p:txBody>
      </p:sp>
      <p:sp>
        <p:nvSpPr>
          <p:cNvPr id="6" name="Marcador de texto 5">
            <a:extLst>
              <a:ext uri="{FF2B5EF4-FFF2-40B4-BE49-F238E27FC236}">
                <a16:creationId xmlns:a16="http://schemas.microsoft.com/office/drawing/2014/main" id="{597EBAC6-B6A4-B236-C535-6810808554FF}"/>
              </a:ext>
            </a:extLst>
          </p:cNvPr>
          <p:cNvSpPr>
            <a:spLocks noGrp="1"/>
          </p:cNvSpPr>
          <p:nvPr>
            <p:ph type="body" sz="quarter" idx="12"/>
          </p:nvPr>
        </p:nvSpPr>
        <p:spPr/>
        <p:txBody>
          <a:bodyPr/>
          <a:lstStyle/>
          <a:p>
            <a:r>
              <a:rPr lang="es-AR"/>
              <a:t>el programa</a:t>
            </a:r>
          </a:p>
        </p:txBody>
      </p:sp>
      <p:sp>
        <p:nvSpPr>
          <p:cNvPr id="5" name="Título 4">
            <a:extLst>
              <a:ext uri="{FF2B5EF4-FFF2-40B4-BE49-F238E27FC236}">
                <a16:creationId xmlns:a16="http://schemas.microsoft.com/office/drawing/2014/main" id="{076D9D3B-E4CB-9527-3503-C9D2973F3ED9}"/>
              </a:ext>
            </a:extLst>
          </p:cNvPr>
          <p:cNvSpPr>
            <a:spLocks noGrp="1"/>
          </p:cNvSpPr>
          <p:nvPr>
            <p:ph type="title"/>
          </p:nvPr>
        </p:nvSpPr>
        <p:spPr/>
        <p:txBody>
          <a:bodyPr/>
          <a:lstStyle/>
          <a:p>
            <a:r>
              <a:rPr lang="es-AR"/>
              <a:t>Objetivos</a:t>
            </a:r>
          </a:p>
        </p:txBody>
      </p:sp>
      <p:sp>
        <p:nvSpPr>
          <p:cNvPr id="15" name="CuadroTexto 14">
            <a:extLst>
              <a:ext uri="{FF2B5EF4-FFF2-40B4-BE49-F238E27FC236}">
                <a16:creationId xmlns:a16="http://schemas.microsoft.com/office/drawing/2014/main" id="{E9361B3C-3F3A-4719-9B1B-17520109D172}"/>
              </a:ext>
            </a:extLst>
          </p:cNvPr>
          <p:cNvSpPr txBox="1"/>
          <p:nvPr/>
        </p:nvSpPr>
        <p:spPr>
          <a:xfrm>
            <a:off x="6551353" y="1282391"/>
            <a:ext cx="5043389" cy="914400"/>
          </a:xfrm>
          <a:prstGeom prst="rect">
            <a:avLst/>
          </a:prstGeom>
          <a:noFill/>
        </p:spPr>
        <p:txBody>
          <a:bodyPr wrap="square" lIns="0" tIns="0" rIns="0" bIns="0" rtlCol="0" anchor="ctr">
            <a:noAutofit/>
          </a:bodyPr>
          <a:lstStyle/>
          <a:p>
            <a:pPr>
              <a:lnSpc>
                <a:spcPct val="90000"/>
              </a:lnSpc>
              <a:spcAft>
                <a:spcPts val="600"/>
              </a:spcAft>
            </a:pPr>
            <a:r>
              <a:rPr lang="es-AR" sz="1600" b="1">
                <a:latin typeface="NimbusSan" pitchFamily="2" charset="77"/>
              </a:rPr>
              <a:t>Generar una red de profesionales</a:t>
            </a:r>
            <a:r>
              <a:rPr lang="es-AR" sz="1600">
                <a:latin typeface="NimbusSan" pitchFamily="2" charset="77"/>
              </a:rPr>
              <a:t> para fortalecer las relaciones estratégicas e impulsar su potencial, brindando herramientas de desarrollo y concientización. </a:t>
            </a:r>
          </a:p>
        </p:txBody>
      </p:sp>
      <p:sp>
        <p:nvSpPr>
          <p:cNvPr id="16" name="CuadroTexto 15">
            <a:extLst>
              <a:ext uri="{FF2B5EF4-FFF2-40B4-BE49-F238E27FC236}">
                <a16:creationId xmlns:a16="http://schemas.microsoft.com/office/drawing/2014/main" id="{01BBD3DA-AF76-7B1E-3452-0763BF66D033}"/>
              </a:ext>
            </a:extLst>
          </p:cNvPr>
          <p:cNvSpPr txBox="1"/>
          <p:nvPr/>
        </p:nvSpPr>
        <p:spPr>
          <a:xfrm>
            <a:off x="6546398" y="3102229"/>
            <a:ext cx="5043389" cy="914400"/>
          </a:xfrm>
          <a:prstGeom prst="rect">
            <a:avLst/>
          </a:prstGeom>
          <a:noFill/>
        </p:spPr>
        <p:txBody>
          <a:bodyPr wrap="square" lIns="0" tIns="0" rIns="0" bIns="0" rtlCol="0" anchor="ctr">
            <a:noAutofit/>
          </a:bodyPr>
          <a:lstStyle/>
          <a:p>
            <a:pPr>
              <a:lnSpc>
                <a:spcPct val="90000"/>
              </a:lnSpc>
              <a:spcAft>
                <a:spcPts val="600"/>
              </a:spcAft>
            </a:pPr>
            <a:r>
              <a:rPr lang="es-AR" sz="1600" b="1">
                <a:latin typeface="NimbusSan" pitchFamily="2" charset="77"/>
              </a:rPr>
              <a:t>Promover el vínculo de profesionales jóvenes con otras más experimentadas</a:t>
            </a:r>
            <a:r>
              <a:rPr lang="es-AR" sz="1600">
                <a:latin typeface="NimbusSan" pitchFamily="2" charset="77"/>
              </a:rPr>
              <a:t>, que puedan ser vistas como referentes y/o modelos femeninos de liderazgo y valorizar sus experiencias. </a:t>
            </a:r>
          </a:p>
        </p:txBody>
      </p:sp>
      <p:sp>
        <p:nvSpPr>
          <p:cNvPr id="17" name="CuadroTexto 16">
            <a:extLst>
              <a:ext uri="{FF2B5EF4-FFF2-40B4-BE49-F238E27FC236}">
                <a16:creationId xmlns:a16="http://schemas.microsoft.com/office/drawing/2014/main" id="{7974DCD7-65C6-00F1-3978-19F8A94EC2F9}"/>
              </a:ext>
            </a:extLst>
          </p:cNvPr>
          <p:cNvSpPr txBox="1"/>
          <p:nvPr/>
        </p:nvSpPr>
        <p:spPr>
          <a:xfrm>
            <a:off x="6551352" y="4922067"/>
            <a:ext cx="5043389" cy="914400"/>
          </a:xfrm>
          <a:prstGeom prst="rect">
            <a:avLst/>
          </a:prstGeom>
          <a:noFill/>
        </p:spPr>
        <p:txBody>
          <a:bodyPr wrap="square" lIns="0" tIns="0" rIns="0" bIns="0" rtlCol="0" anchor="ctr">
            <a:noAutofit/>
          </a:bodyPr>
          <a:lstStyle/>
          <a:p>
            <a:pPr>
              <a:lnSpc>
                <a:spcPct val="90000"/>
              </a:lnSpc>
              <a:spcAft>
                <a:spcPts val="600"/>
              </a:spcAft>
            </a:pPr>
            <a:r>
              <a:rPr lang="es-AR" sz="1600" b="1">
                <a:latin typeface="NimbusSan"/>
              </a:rPr>
              <a:t>Empoderar a mujeres profesionales </a:t>
            </a:r>
            <a:r>
              <a:rPr lang="es-AR" sz="1600">
                <a:latin typeface="NimbusSan"/>
              </a:rPr>
              <a:t>para superar barreras  y sesgos de género y así potenciar su desarrollo profesional.</a:t>
            </a:r>
          </a:p>
        </p:txBody>
      </p:sp>
      <p:grpSp>
        <p:nvGrpSpPr>
          <p:cNvPr id="209" name="Grupo 208">
            <a:extLst>
              <a:ext uri="{FF2B5EF4-FFF2-40B4-BE49-F238E27FC236}">
                <a16:creationId xmlns:a16="http://schemas.microsoft.com/office/drawing/2014/main" id="{F512F5B7-7D8B-5E80-502D-5B9EBE2E1DD0}"/>
              </a:ext>
            </a:extLst>
          </p:cNvPr>
          <p:cNvGrpSpPr/>
          <p:nvPr/>
        </p:nvGrpSpPr>
        <p:grpSpPr>
          <a:xfrm>
            <a:off x="4860318" y="4803987"/>
            <a:ext cx="1190043" cy="1270328"/>
            <a:chOff x="10451954" y="803831"/>
            <a:chExt cx="794860" cy="848480"/>
          </a:xfrm>
          <a:gradFill flip="none" rotWithShape="1">
            <a:gsLst>
              <a:gs pos="37000">
                <a:schemeClr val="accent1"/>
              </a:gs>
              <a:gs pos="100000">
                <a:schemeClr val="accent3"/>
              </a:gs>
            </a:gsLst>
            <a:lin ang="2700000" scaled="1"/>
            <a:tileRect/>
          </a:gradFill>
        </p:grpSpPr>
        <p:sp>
          <p:nvSpPr>
            <p:cNvPr id="55" name="Forma libre 54">
              <a:extLst>
                <a:ext uri="{FF2B5EF4-FFF2-40B4-BE49-F238E27FC236}">
                  <a16:creationId xmlns:a16="http://schemas.microsoft.com/office/drawing/2014/main" id="{9D451B78-78A3-77FE-BB4C-C603EC7C2102}"/>
                </a:ext>
              </a:extLst>
            </p:cNvPr>
            <p:cNvSpPr/>
            <p:nvPr/>
          </p:nvSpPr>
          <p:spPr>
            <a:xfrm>
              <a:off x="10930318" y="1409391"/>
              <a:ext cx="187409" cy="209466"/>
            </a:xfrm>
            <a:custGeom>
              <a:avLst/>
              <a:gdLst>
                <a:gd name="connsiteX0" fmla="*/ 2070 w 187409"/>
                <a:gd name="connsiteY0" fmla="*/ 145992 h 209466"/>
                <a:gd name="connsiteX1" fmla="*/ 9745 w 187409"/>
                <a:gd name="connsiteY1" fmla="*/ 149716 h 209466"/>
                <a:gd name="connsiteX2" fmla="*/ 15704 w 187409"/>
                <a:gd name="connsiteY2" fmla="*/ 147676 h 209466"/>
                <a:gd name="connsiteX3" fmla="*/ 48575 w 187409"/>
                <a:gd name="connsiteY3" fmla="*/ 134171 h 209466"/>
                <a:gd name="connsiteX4" fmla="*/ 57157 w 187409"/>
                <a:gd name="connsiteY4" fmla="*/ 124520 h 209466"/>
                <a:gd name="connsiteX5" fmla="*/ 57157 w 187409"/>
                <a:gd name="connsiteY5" fmla="*/ 112732 h 209466"/>
                <a:gd name="connsiteX6" fmla="*/ 53562 w 187409"/>
                <a:gd name="connsiteY6" fmla="*/ 105187 h 209466"/>
                <a:gd name="connsiteX7" fmla="*/ 38600 w 187409"/>
                <a:gd name="connsiteY7" fmla="*/ 73741 h 209466"/>
                <a:gd name="connsiteX8" fmla="*/ 38600 w 187409"/>
                <a:gd name="connsiteY8" fmla="*/ 59912 h 209466"/>
                <a:gd name="connsiteX9" fmla="*/ 79114 w 187409"/>
                <a:gd name="connsiteY9" fmla="*/ 19399 h 209466"/>
                <a:gd name="connsiteX10" fmla="*/ 119627 w 187409"/>
                <a:gd name="connsiteY10" fmla="*/ 59912 h 209466"/>
                <a:gd name="connsiteX11" fmla="*/ 119627 w 187409"/>
                <a:gd name="connsiteY11" fmla="*/ 73741 h 209466"/>
                <a:gd name="connsiteX12" fmla="*/ 104666 w 187409"/>
                <a:gd name="connsiteY12" fmla="*/ 105187 h 209466"/>
                <a:gd name="connsiteX13" fmla="*/ 101071 w 187409"/>
                <a:gd name="connsiteY13" fmla="*/ 112732 h 209466"/>
                <a:gd name="connsiteX14" fmla="*/ 101071 w 187409"/>
                <a:gd name="connsiteY14" fmla="*/ 124520 h 209466"/>
                <a:gd name="connsiteX15" fmla="*/ 109653 w 187409"/>
                <a:gd name="connsiteY15" fmla="*/ 134171 h 209466"/>
                <a:gd name="connsiteX16" fmla="*/ 167979 w 187409"/>
                <a:gd name="connsiteY16" fmla="*/ 199751 h 209466"/>
                <a:gd name="connsiteX17" fmla="*/ 177694 w 187409"/>
                <a:gd name="connsiteY17" fmla="*/ 209466 h 209466"/>
                <a:gd name="connsiteX18" fmla="*/ 187410 w 187409"/>
                <a:gd name="connsiteY18" fmla="*/ 199751 h 209466"/>
                <a:gd name="connsiteX19" fmla="*/ 121149 w 187409"/>
                <a:gd name="connsiteY19" fmla="*/ 116457 h 209466"/>
                <a:gd name="connsiteX20" fmla="*/ 138994 w 187409"/>
                <a:gd name="connsiteY20" fmla="*/ 73773 h 209466"/>
                <a:gd name="connsiteX21" fmla="*/ 138994 w 187409"/>
                <a:gd name="connsiteY21" fmla="*/ 59945 h 209466"/>
                <a:gd name="connsiteX22" fmla="*/ 79049 w 187409"/>
                <a:gd name="connsiteY22" fmla="*/ 0 h 209466"/>
                <a:gd name="connsiteX23" fmla="*/ 19105 w 187409"/>
                <a:gd name="connsiteY23" fmla="*/ 59945 h 209466"/>
                <a:gd name="connsiteX24" fmla="*/ 19105 w 187409"/>
                <a:gd name="connsiteY24" fmla="*/ 73773 h 209466"/>
                <a:gd name="connsiteX25" fmla="*/ 36948 w 187409"/>
                <a:gd name="connsiteY25" fmla="*/ 116457 h 209466"/>
                <a:gd name="connsiteX26" fmla="*/ 3625 w 187409"/>
                <a:gd name="connsiteY26" fmla="*/ 132325 h 209466"/>
                <a:gd name="connsiteX27" fmla="*/ 2070 w 187409"/>
                <a:gd name="connsiteY27" fmla="*/ 145992 h 20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7409" h="209466">
                  <a:moveTo>
                    <a:pt x="2070" y="145992"/>
                  </a:moveTo>
                  <a:cubicBezTo>
                    <a:pt x="3981" y="148453"/>
                    <a:pt x="6831" y="149716"/>
                    <a:pt x="9745" y="149716"/>
                  </a:cubicBezTo>
                  <a:cubicBezTo>
                    <a:pt x="11850" y="149716"/>
                    <a:pt x="13955" y="149036"/>
                    <a:pt x="15704" y="147676"/>
                  </a:cubicBezTo>
                  <a:cubicBezTo>
                    <a:pt x="25225" y="140227"/>
                    <a:pt x="36593" y="135564"/>
                    <a:pt x="48575" y="134171"/>
                  </a:cubicBezTo>
                  <a:cubicBezTo>
                    <a:pt x="53465" y="133588"/>
                    <a:pt x="57157" y="129443"/>
                    <a:pt x="57157" y="124520"/>
                  </a:cubicBezTo>
                  <a:lnTo>
                    <a:pt x="57157" y="112732"/>
                  </a:lnTo>
                  <a:cubicBezTo>
                    <a:pt x="57157" y="109818"/>
                    <a:pt x="55829" y="107032"/>
                    <a:pt x="53562" y="105187"/>
                  </a:cubicBezTo>
                  <a:cubicBezTo>
                    <a:pt x="44074" y="97446"/>
                    <a:pt x="38600" y="85982"/>
                    <a:pt x="38600" y="73741"/>
                  </a:cubicBezTo>
                  <a:lnTo>
                    <a:pt x="38600" y="59912"/>
                  </a:lnTo>
                  <a:cubicBezTo>
                    <a:pt x="38600" y="37567"/>
                    <a:pt x="56768" y="19399"/>
                    <a:pt x="79114" y="19399"/>
                  </a:cubicBezTo>
                  <a:cubicBezTo>
                    <a:pt x="101460" y="19399"/>
                    <a:pt x="119627" y="37567"/>
                    <a:pt x="119627" y="59912"/>
                  </a:cubicBezTo>
                  <a:lnTo>
                    <a:pt x="119627" y="73741"/>
                  </a:lnTo>
                  <a:cubicBezTo>
                    <a:pt x="119627" y="85982"/>
                    <a:pt x="114187" y="97446"/>
                    <a:pt x="104666" y="105187"/>
                  </a:cubicBezTo>
                  <a:cubicBezTo>
                    <a:pt x="102399" y="107032"/>
                    <a:pt x="101071" y="109785"/>
                    <a:pt x="101071" y="112732"/>
                  </a:cubicBezTo>
                  <a:lnTo>
                    <a:pt x="101071" y="124520"/>
                  </a:lnTo>
                  <a:cubicBezTo>
                    <a:pt x="101071" y="129443"/>
                    <a:pt x="104763" y="133588"/>
                    <a:pt x="109653" y="134171"/>
                  </a:cubicBezTo>
                  <a:cubicBezTo>
                    <a:pt x="142913" y="138025"/>
                    <a:pt x="167979" y="166232"/>
                    <a:pt x="167979" y="199751"/>
                  </a:cubicBezTo>
                  <a:cubicBezTo>
                    <a:pt x="167979" y="205127"/>
                    <a:pt x="172318" y="209466"/>
                    <a:pt x="177694" y="209466"/>
                  </a:cubicBezTo>
                  <a:cubicBezTo>
                    <a:pt x="183070" y="209466"/>
                    <a:pt x="187410" y="205127"/>
                    <a:pt x="187410" y="199751"/>
                  </a:cubicBezTo>
                  <a:cubicBezTo>
                    <a:pt x="187410" y="159529"/>
                    <a:pt x="159526" y="125233"/>
                    <a:pt x="121149" y="116457"/>
                  </a:cubicBezTo>
                  <a:cubicBezTo>
                    <a:pt x="132549" y="105219"/>
                    <a:pt x="138994" y="89966"/>
                    <a:pt x="138994" y="73773"/>
                  </a:cubicBezTo>
                  <a:lnTo>
                    <a:pt x="138994" y="59945"/>
                  </a:lnTo>
                  <a:cubicBezTo>
                    <a:pt x="138994" y="26880"/>
                    <a:pt x="112115" y="0"/>
                    <a:pt x="79049" y="0"/>
                  </a:cubicBezTo>
                  <a:cubicBezTo>
                    <a:pt x="45984" y="0"/>
                    <a:pt x="19105" y="26880"/>
                    <a:pt x="19105" y="59945"/>
                  </a:cubicBezTo>
                  <a:lnTo>
                    <a:pt x="19105" y="73773"/>
                  </a:lnTo>
                  <a:cubicBezTo>
                    <a:pt x="19105" y="89966"/>
                    <a:pt x="25550" y="105219"/>
                    <a:pt x="36948" y="116457"/>
                  </a:cubicBezTo>
                  <a:cubicBezTo>
                    <a:pt x="24869" y="119242"/>
                    <a:pt x="13469" y="124650"/>
                    <a:pt x="3625" y="132325"/>
                  </a:cubicBezTo>
                  <a:cubicBezTo>
                    <a:pt x="-488" y="135661"/>
                    <a:pt x="-1233" y="141749"/>
                    <a:pt x="2070" y="145992"/>
                  </a:cubicBezTo>
                  <a:close/>
                </a:path>
              </a:pathLst>
            </a:custGeom>
            <a:grpFill/>
            <a:ln w="3239" cap="flat">
              <a:noFill/>
              <a:prstDash val="solid"/>
              <a:miter/>
            </a:ln>
          </p:spPr>
          <p:txBody>
            <a:bodyPr rtlCol="0" anchor="ctr"/>
            <a:lstStyle/>
            <a:p>
              <a:endParaRPr lang="es-AR"/>
            </a:p>
          </p:txBody>
        </p:sp>
        <p:sp>
          <p:nvSpPr>
            <p:cNvPr id="56" name="Forma libre 55">
              <a:extLst>
                <a:ext uri="{FF2B5EF4-FFF2-40B4-BE49-F238E27FC236}">
                  <a16:creationId xmlns:a16="http://schemas.microsoft.com/office/drawing/2014/main" id="{1A0874C3-1AB8-CF4C-9F70-3C7C330E38A6}"/>
                </a:ext>
              </a:extLst>
            </p:cNvPr>
            <p:cNvSpPr/>
            <p:nvPr/>
          </p:nvSpPr>
          <p:spPr>
            <a:xfrm>
              <a:off x="10717742" y="1438765"/>
              <a:ext cx="220833" cy="213546"/>
            </a:xfrm>
            <a:custGeom>
              <a:avLst/>
              <a:gdLst>
                <a:gd name="connsiteX0" fmla="*/ 0 w 220833"/>
                <a:gd name="connsiteY0" fmla="*/ 203831 h 213546"/>
                <a:gd name="connsiteX1" fmla="*/ 9716 w 220833"/>
                <a:gd name="connsiteY1" fmla="*/ 213547 h 213546"/>
                <a:gd name="connsiteX2" fmla="*/ 19431 w 220833"/>
                <a:gd name="connsiteY2" fmla="*/ 203831 h 213546"/>
                <a:gd name="connsiteX3" fmla="*/ 79181 w 220833"/>
                <a:gd name="connsiteY3" fmla="*/ 136632 h 213546"/>
                <a:gd name="connsiteX4" fmla="*/ 87763 w 220833"/>
                <a:gd name="connsiteY4" fmla="*/ 126982 h 213546"/>
                <a:gd name="connsiteX5" fmla="*/ 87763 w 220833"/>
                <a:gd name="connsiteY5" fmla="*/ 114967 h 213546"/>
                <a:gd name="connsiteX6" fmla="*/ 84169 w 220833"/>
                <a:gd name="connsiteY6" fmla="*/ 107421 h 213546"/>
                <a:gd name="connsiteX7" fmla="*/ 68818 w 220833"/>
                <a:gd name="connsiteY7" fmla="*/ 75166 h 213546"/>
                <a:gd name="connsiteX8" fmla="*/ 68818 w 220833"/>
                <a:gd name="connsiteY8" fmla="*/ 61046 h 213546"/>
                <a:gd name="connsiteX9" fmla="*/ 110400 w 220833"/>
                <a:gd name="connsiteY9" fmla="*/ 19463 h 213546"/>
                <a:gd name="connsiteX10" fmla="*/ 151983 w 220833"/>
                <a:gd name="connsiteY10" fmla="*/ 61046 h 213546"/>
                <a:gd name="connsiteX11" fmla="*/ 151983 w 220833"/>
                <a:gd name="connsiteY11" fmla="*/ 75166 h 213546"/>
                <a:gd name="connsiteX12" fmla="*/ 136632 w 220833"/>
                <a:gd name="connsiteY12" fmla="*/ 107421 h 213546"/>
                <a:gd name="connsiteX13" fmla="*/ 133037 w 220833"/>
                <a:gd name="connsiteY13" fmla="*/ 114967 h 213546"/>
                <a:gd name="connsiteX14" fmla="*/ 133037 w 220833"/>
                <a:gd name="connsiteY14" fmla="*/ 126982 h 213546"/>
                <a:gd name="connsiteX15" fmla="*/ 141620 w 220833"/>
                <a:gd name="connsiteY15" fmla="*/ 136632 h 213546"/>
                <a:gd name="connsiteX16" fmla="*/ 201402 w 220833"/>
                <a:gd name="connsiteY16" fmla="*/ 203831 h 213546"/>
                <a:gd name="connsiteX17" fmla="*/ 211118 w 220833"/>
                <a:gd name="connsiteY17" fmla="*/ 213547 h 213546"/>
                <a:gd name="connsiteX18" fmla="*/ 220833 w 220833"/>
                <a:gd name="connsiteY18" fmla="*/ 203831 h 213546"/>
                <a:gd name="connsiteX19" fmla="*/ 152954 w 220833"/>
                <a:gd name="connsiteY19" fmla="*/ 118853 h 213546"/>
                <a:gd name="connsiteX20" fmla="*/ 171381 w 220833"/>
                <a:gd name="connsiteY20" fmla="*/ 75133 h 213546"/>
                <a:gd name="connsiteX21" fmla="*/ 171381 w 220833"/>
                <a:gd name="connsiteY21" fmla="*/ 61013 h 213546"/>
                <a:gd name="connsiteX22" fmla="*/ 110368 w 220833"/>
                <a:gd name="connsiteY22" fmla="*/ 0 h 213546"/>
                <a:gd name="connsiteX23" fmla="*/ 49355 w 220833"/>
                <a:gd name="connsiteY23" fmla="*/ 61013 h 213546"/>
                <a:gd name="connsiteX24" fmla="*/ 49355 w 220833"/>
                <a:gd name="connsiteY24" fmla="*/ 75133 h 213546"/>
                <a:gd name="connsiteX25" fmla="*/ 67814 w 220833"/>
                <a:gd name="connsiteY25" fmla="*/ 118853 h 213546"/>
                <a:gd name="connsiteX26" fmla="*/ 0 w 220833"/>
                <a:gd name="connsiteY26" fmla="*/ 203831 h 21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0833" h="213546">
                  <a:moveTo>
                    <a:pt x="0" y="203831"/>
                  </a:moveTo>
                  <a:cubicBezTo>
                    <a:pt x="0" y="209207"/>
                    <a:pt x="4339" y="213547"/>
                    <a:pt x="9716" y="213547"/>
                  </a:cubicBezTo>
                  <a:cubicBezTo>
                    <a:pt x="15091" y="213547"/>
                    <a:pt x="19431" y="209207"/>
                    <a:pt x="19431" y="203831"/>
                  </a:cubicBezTo>
                  <a:cubicBezTo>
                    <a:pt x="19431" y="169471"/>
                    <a:pt x="45112" y="140583"/>
                    <a:pt x="79181" y="136632"/>
                  </a:cubicBezTo>
                  <a:cubicBezTo>
                    <a:pt x="84071" y="136049"/>
                    <a:pt x="87763" y="131904"/>
                    <a:pt x="87763" y="126982"/>
                  </a:cubicBezTo>
                  <a:lnTo>
                    <a:pt x="87763" y="114967"/>
                  </a:lnTo>
                  <a:cubicBezTo>
                    <a:pt x="87763" y="112052"/>
                    <a:pt x="86435" y="109267"/>
                    <a:pt x="84169" y="107421"/>
                  </a:cubicBezTo>
                  <a:cubicBezTo>
                    <a:pt x="74421" y="99487"/>
                    <a:pt x="68818" y="87699"/>
                    <a:pt x="68818" y="75166"/>
                  </a:cubicBezTo>
                  <a:lnTo>
                    <a:pt x="68818" y="61046"/>
                  </a:lnTo>
                  <a:cubicBezTo>
                    <a:pt x="68818" y="38117"/>
                    <a:pt x="87472" y="19463"/>
                    <a:pt x="110400" y="19463"/>
                  </a:cubicBezTo>
                  <a:cubicBezTo>
                    <a:pt x="133329" y="19463"/>
                    <a:pt x="151983" y="38117"/>
                    <a:pt x="151983" y="61046"/>
                  </a:cubicBezTo>
                  <a:lnTo>
                    <a:pt x="151983" y="75166"/>
                  </a:lnTo>
                  <a:cubicBezTo>
                    <a:pt x="151983" y="87731"/>
                    <a:pt x="146380" y="99487"/>
                    <a:pt x="136632" y="107421"/>
                  </a:cubicBezTo>
                  <a:cubicBezTo>
                    <a:pt x="134365" y="109267"/>
                    <a:pt x="133037" y="112020"/>
                    <a:pt x="133037" y="114967"/>
                  </a:cubicBezTo>
                  <a:lnTo>
                    <a:pt x="133037" y="126982"/>
                  </a:lnTo>
                  <a:cubicBezTo>
                    <a:pt x="133037" y="131904"/>
                    <a:pt x="136729" y="136049"/>
                    <a:pt x="141620" y="136632"/>
                  </a:cubicBezTo>
                  <a:cubicBezTo>
                    <a:pt x="175689" y="140583"/>
                    <a:pt x="201402" y="169471"/>
                    <a:pt x="201402" y="203831"/>
                  </a:cubicBezTo>
                  <a:cubicBezTo>
                    <a:pt x="201402" y="209207"/>
                    <a:pt x="205742" y="213547"/>
                    <a:pt x="211118" y="213547"/>
                  </a:cubicBezTo>
                  <a:cubicBezTo>
                    <a:pt x="216493" y="213547"/>
                    <a:pt x="220833" y="209207"/>
                    <a:pt x="220833" y="203831"/>
                  </a:cubicBezTo>
                  <a:cubicBezTo>
                    <a:pt x="220833" y="162702"/>
                    <a:pt x="192237" y="127662"/>
                    <a:pt x="152954" y="118853"/>
                  </a:cubicBezTo>
                  <a:cubicBezTo>
                    <a:pt x="164742" y="107389"/>
                    <a:pt x="171381" y="91747"/>
                    <a:pt x="171381" y="75133"/>
                  </a:cubicBezTo>
                  <a:lnTo>
                    <a:pt x="171381" y="61013"/>
                  </a:lnTo>
                  <a:cubicBezTo>
                    <a:pt x="171381" y="27365"/>
                    <a:pt x="144016" y="0"/>
                    <a:pt x="110368" y="0"/>
                  </a:cubicBezTo>
                  <a:cubicBezTo>
                    <a:pt x="76720" y="0"/>
                    <a:pt x="49355" y="27365"/>
                    <a:pt x="49355" y="61013"/>
                  </a:cubicBezTo>
                  <a:lnTo>
                    <a:pt x="49355" y="75133"/>
                  </a:lnTo>
                  <a:cubicBezTo>
                    <a:pt x="49355" y="91747"/>
                    <a:pt x="56025" y="107389"/>
                    <a:pt x="67814" y="118853"/>
                  </a:cubicBezTo>
                  <a:cubicBezTo>
                    <a:pt x="28595" y="127662"/>
                    <a:pt x="0" y="162702"/>
                    <a:pt x="0" y="203831"/>
                  </a:cubicBezTo>
                  <a:close/>
                </a:path>
              </a:pathLst>
            </a:custGeom>
            <a:grpFill/>
            <a:ln w="3239" cap="flat">
              <a:noFill/>
              <a:prstDash val="solid"/>
              <a:miter/>
            </a:ln>
          </p:spPr>
          <p:txBody>
            <a:bodyPr rtlCol="0" anchor="ctr"/>
            <a:lstStyle/>
            <a:p>
              <a:endParaRPr lang="es-AR"/>
            </a:p>
          </p:txBody>
        </p:sp>
        <p:sp>
          <p:nvSpPr>
            <p:cNvPr id="57" name="Forma libre 56">
              <a:extLst>
                <a:ext uri="{FF2B5EF4-FFF2-40B4-BE49-F238E27FC236}">
                  <a16:creationId xmlns:a16="http://schemas.microsoft.com/office/drawing/2014/main" id="{E44612F3-6E76-542E-08EB-34614F9BE166}"/>
                </a:ext>
              </a:extLst>
            </p:cNvPr>
            <p:cNvSpPr/>
            <p:nvPr/>
          </p:nvSpPr>
          <p:spPr>
            <a:xfrm>
              <a:off x="10535123" y="1412953"/>
              <a:ext cx="187109" cy="209045"/>
            </a:xfrm>
            <a:custGeom>
              <a:avLst/>
              <a:gdLst>
                <a:gd name="connsiteX0" fmla="*/ 0 w 187109"/>
                <a:gd name="connsiteY0" fmla="*/ 199330 h 209045"/>
                <a:gd name="connsiteX1" fmla="*/ 9716 w 187109"/>
                <a:gd name="connsiteY1" fmla="*/ 209045 h 209045"/>
                <a:gd name="connsiteX2" fmla="*/ 19431 w 187109"/>
                <a:gd name="connsiteY2" fmla="*/ 199330 h 209045"/>
                <a:gd name="connsiteX3" fmla="*/ 77595 w 187109"/>
                <a:gd name="connsiteY3" fmla="*/ 133912 h 209045"/>
                <a:gd name="connsiteX4" fmla="*/ 86177 w 187109"/>
                <a:gd name="connsiteY4" fmla="*/ 124261 h 209045"/>
                <a:gd name="connsiteX5" fmla="*/ 86177 w 187109"/>
                <a:gd name="connsiteY5" fmla="*/ 112505 h 209045"/>
                <a:gd name="connsiteX6" fmla="*/ 82582 w 187109"/>
                <a:gd name="connsiteY6" fmla="*/ 104960 h 209045"/>
                <a:gd name="connsiteX7" fmla="*/ 67685 w 187109"/>
                <a:gd name="connsiteY7" fmla="*/ 73611 h 209045"/>
                <a:gd name="connsiteX8" fmla="*/ 67685 w 187109"/>
                <a:gd name="connsiteY8" fmla="*/ 59815 h 209045"/>
                <a:gd name="connsiteX9" fmla="*/ 108102 w 187109"/>
                <a:gd name="connsiteY9" fmla="*/ 19399 h 209045"/>
                <a:gd name="connsiteX10" fmla="*/ 148518 w 187109"/>
                <a:gd name="connsiteY10" fmla="*/ 59815 h 209045"/>
                <a:gd name="connsiteX11" fmla="*/ 148518 w 187109"/>
                <a:gd name="connsiteY11" fmla="*/ 73611 h 209045"/>
                <a:gd name="connsiteX12" fmla="*/ 133621 w 187109"/>
                <a:gd name="connsiteY12" fmla="*/ 104960 h 209045"/>
                <a:gd name="connsiteX13" fmla="*/ 130026 w 187109"/>
                <a:gd name="connsiteY13" fmla="*/ 112505 h 209045"/>
                <a:gd name="connsiteX14" fmla="*/ 130026 w 187109"/>
                <a:gd name="connsiteY14" fmla="*/ 124261 h 209045"/>
                <a:gd name="connsiteX15" fmla="*/ 138608 w 187109"/>
                <a:gd name="connsiteY15" fmla="*/ 133912 h 209045"/>
                <a:gd name="connsiteX16" fmla="*/ 171414 w 187109"/>
                <a:gd name="connsiteY16" fmla="*/ 147384 h 209045"/>
                <a:gd name="connsiteX17" fmla="*/ 177373 w 187109"/>
                <a:gd name="connsiteY17" fmla="*/ 149424 h 209045"/>
                <a:gd name="connsiteX18" fmla="*/ 185048 w 187109"/>
                <a:gd name="connsiteY18" fmla="*/ 145700 h 209045"/>
                <a:gd name="connsiteX19" fmla="*/ 183364 w 187109"/>
                <a:gd name="connsiteY19" fmla="*/ 132066 h 209045"/>
                <a:gd name="connsiteX20" fmla="*/ 150137 w 187109"/>
                <a:gd name="connsiteY20" fmla="*/ 116230 h 209045"/>
                <a:gd name="connsiteX21" fmla="*/ 167917 w 187109"/>
                <a:gd name="connsiteY21" fmla="*/ 73643 h 209045"/>
                <a:gd name="connsiteX22" fmla="*/ 167917 w 187109"/>
                <a:gd name="connsiteY22" fmla="*/ 59848 h 209045"/>
                <a:gd name="connsiteX23" fmla="*/ 108069 w 187109"/>
                <a:gd name="connsiteY23" fmla="*/ 0 h 209045"/>
                <a:gd name="connsiteX24" fmla="*/ 48221 w 187109"/>
                <a:gd name="connsiteY24" fmla="*/ 59848 h 209045"/>
                <a:gd name="connsiteX25" fmla="*/ 48221 w 187109"/>
                <a:gd name="connsiteY25" fmla="*/ 73643 h 209045"/>
                <a:gd name="connsiteX26" fmla="*/ 66001 w 187109"/>
                <a:gd name="connsiteY26" fmla="*/ 116230 h 209045"/>
                <a:gd name="connsiteX27" fmla="*/ 0 w 187109"/>
                <a:gd name="connsiteY27" fmla="*/ 199330 h 20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7109" h="209045">
                  <a:moveTo>
                    <a:pt x="0" y="199330"/>
                  </a:moveTo>
                  <a:cubicBezTo>
                    <a:pt x="0" y="204706"/>
                    <a:pt x="4340" y="209045"/>
                    <a:pt x="9716" y="209045"/>
                  </a:cubicBezTo>
                  <a:cubicBezTo>
                    <a:pt x="15092" y="209045"/>
                    <a:pt x="19431" y="204706"/>
                    <a:pt x="19431" y="199330"/>
                  </a:cubicBezTo>
                  <a:cubicBezTo>
                    <a:pt x="19431" y="165876"/>
                    <a:pt x="44433" y="137766"/>
                    <a:pt x="77595" y="133912"/>
                  </a:cubicBezTo>
                  <a:cubicBezTo>
                    <a:pt x="82485" y="133329"/>
                    <a:pt x="86177" y="129184"/>
                    <a:pt x="86177" y="124261"/>
                  </a:cubicBezTo>
                  <a:lnTo>
                    <a:pt x="86177" y="112505"/>
                  </a:lnTo>
                  <a:cubicBezTo>
                    <a:pt x="86177" y="109591"/>
                    <a:pt x="84849" y="106806"/>
                    <a:pt x="82582" y="104960"/>
                  </a:cubicBezTo>
                  <a:cubicBezTo>
                    <a:pt x="73126" y="97252"/>
                    <a:pt x="67685" y="85820"/>
                    <a:pt x="67685" y="73611"/>
                  </a:cubicBezTo>
                  <a:lnTo>
                    <a:pt x="67685" y="59815"/>
                  </a:lnTo>
                  <a:cubicBezTo>
                    <a:pt x="67685" y="37534"/>
                    <a:pt x="85820" y="19399"/>
                    <a:pt x="108102" y="19399"/>
                  </a:cubicBezTo>
                  <a:cubicBezTo>
                    <a:pt x="130382" y="19399"/>
                    <a:pt x="148518" y="37534"/>
                    <a:pt x="148518" y="59815"/>
                  </a:cubicBezTo>
                  <a:lnTo>
                    <a:pt x="148518" y="73611"/>
                  </a:lnTo>
                  <a:cubicBezTo>
                    <a:pt x="148518" y="85820"/>
                    <a:pt x="143078" y="97252"/>
                    <a:pt x="133621" y="104960"/>
                  </a:cubicBezTo>
                  <a:cubicBezTo>
                    <a:pt x="131354" y="106806"/>
                    <a:pt x="130026" y="109558"/>
                    <a:pt x="130026" y="112505"/>
                  </a:cubicBezTo>
                  <a:lnTo>
                    <a:pt x="130026" y="124261"/>
                  </a:lnTo>
                  <a:cubicBezTo>
                    <a:pt x="130026" y="129184"/>
                    <a:pt x="133718" y="133329"/>
                    <a:pt x="138608" y="133912"/>
                  </a:cubicBezTo>
                  <a:cubicBezTo>
                    <a:pt x="150558" y="135305"/>
                    <a:pt x="161893" y="139968"/>
                    <a:pt x="171414" y="147384"/>
                  </a:cubicBezTo>
                  <a:cubicBezTo>
                    <a:pt x="173195" y="148777"/>
                    <a:pt x="175300" y="149424"/>
                    <a:pt x="177373" y="149424"/>
                  </a:cubicBezTo>
                  <a:cubicBezTo>
                    <a:pt x="180255" y="149424"/>
                    <a:pt x="183137" y="148129"/>
                    <a:pt x="185048" y="145700"/>
                  </a:cubicBezTo>
                  <a:cubicBezTo>
                    <a:pt x="188352" y="141458"/>
                    <a:pt x="187607" y="135369"/>
                    <a:pt x="183364" y="132066"/>
                  </a:cubicBezTo>
                  <a:cubicBezTo>
                    <a:pt x="173519" y="124391"/>
                    <a:pt x="162184" y="119015"/>
                    <a:pt x="150137" y="116230"/>
                  </a:cubicBezTo>
                  <a:cubicBezTo>
                    <a:pt x="161504" y="105025"/>
                    <a:pt x="167917" y="89804"/>
                    <a:pt x="167917" y="73643"/>
                  </a:cubicBezTo>
                  <a:lnTo>
                    <a:pt x="167917" y="59848"/>
                  </a:lnTo>
                  <a:cubicBezTo>
                    <a:pt x="167917" y="26847"/>
                    <a:pt x="141069" y="0"/>
                    <a:pt x="108069" y="0"/>
                  </a:cubicBezTo>
                  <a:cubicBezTo>
                    <a:pt x="75069" y="0"/>
                    <a:pt x="48221" y="26847"/>
                    <a:pt x="48221" y="59848"/>
                  </a:cubicBezTo>
                  <a:lnTo>
                    <a:pt x="48221" y="73643"/>
                  </a:lnTo>
                  <a:cubicBezTo>
                    <a:pt x="48221" y="89771"/>
                    <a:pt x="54634" y="105025"/>
                    <a:pt x="66001" y="116230"/>
                  </a:cubicBezTo>
                  <a:cubicBezTo>
                    <a:pt x="27819" y="124974"/>
                    <a:pt x="0" y="159205"/>
                    <a:pt x="0" y="199330"/>
                  </a:cubicBezTo>
                  <a:close/>
                </a:path>
              </a:pathLst>
            </a:custGeom>
            <a:grpFill/>
            <a:ln w="3239" cap="flat">
              <a:noFill/>
              <a:prstDash val="solid"/>
              <a:miter/>
            </a:ln>
          </p:spPr>
          <p:txBody>
            <a:bodyPr rtlCol="0" anchor="ctr"/>
            <a:lstStyle/>
            <a:p>
              <a:endParaRPr lang="es-AR"/>
            </a:p>
          </p:txBody>
        </p:sp>
        <p:sp>
          <p:nvSpPr>
            <p:cNvPr id="58" name="Forma libre 57">
              <a:extLst>
                <a:ext uri="{FF2B5EF4-FFF2-40B4-BE49-F238E27FC236}">
                  <a16:creationId xmlns:a16="http://schemas.microsoft.com/office/drawing/2014/main" id="{CE17F3B0-5C2A-349E-C111-96CEE530D7DC}"/>
                </a:ext>
              </a:extLst>
            </p:cNvPr>
            <p:cNvSpPr/>
            <p:nvPr/>
          </p:nvSpPr>
          <p:spPr>
            <a:xfrm>
              <a:off x="10451954" y="1264533"/>
              <a:ext cx="162042" cy="180675"/>
            </a:xfrm>
            <a:custGeom>
              <a:avLst/>
              <a:gdLst>
                <a:gd name="connsiteX0" fmla="*/ 9780 w 162042"/>
                <a:gd name="connsiteY0" fmla="*/ 180676 h 180675"/>
                <a:gd name="connsiteX1" fmla="*/ 19496 w 162042"/>
                <a:gd name="connsiteY1" fmla="*/ 170960 h 180675"/>
                <a:gd name="connsiteX2" fmla="*/ 67685 w 162042"/>
                <a:gd name="connsiteY2" fmla="*/ 116748 h 180675"/>
                <a:gd name="connsiteX3" fmla="*/ 76267 w 162042"/>
                <a:gd name="connsiteY3" fmla="*/ 107097 h 180675"/>
                <a:gd name="connsiteX4" fmla="*/ 76267 w 162042"/>
                <a:gd name="connsiteY4" fmla="*/ 97123 h 180675"/>
                <a:gd name="connsiteX5" fmla="*/ 72672 w 162042"/>
                <a:gd name="connsiteY5" fmla="*/ 89577 h 180675"/>
                <a:gd name="connsiteX6" fmla="*/ 60527 w 162042"/>
                <a:gd name="connsiteY6" fmla="*/ 64058 h 180675"/>
                <a:gd name="connsiteX7" fmla="*/ 60527 w 162042"/>
                <a:gd name="connsiteY7" fmla="*/ 52334 h 180675"/>
                <a:gd name="connsiteX8" fmla="*/ 93431 w 162042"/>
                <a:gd name="connsiteY8" fmla="*/ 19431 h 180675"/>
                <a:gd name="connsiteX9" fmla="*/ 126334 w 162042"/>
                <a:gd name="connsiteY9" fmla="*/ 52334 h 180675"/>
                <a:gd name="connsiteX10" fmla="*/ 126334 w 162042"/>
                <a:gd name="connsiteY10" fmla="*/ 64058 h 180675"/>
                <a:gd name="connsiteX11" fmla="*/ 114190 w 162042"/>
                <a:gd name="connsiteY11" fmla="*/ 89577 h 180675"/>
                <a:gd name="connsiteX12" fmla="*/ 110595 w 162042"/>
                <a:gd name="connsiteY12" fmla="*/ 97123 h 180675"/>
                <a:gd name="connsiteX13" fmla="*/ 110595 w 162042"/>
                <a:gd name="connsiteY13" fmla="*/ 107097 h 180675"/>
                <a:gd name="connsiteX14" fmla="*/ 119177 w 162042"/>
                <a:gd name="connsiteY14" fmla="*/ 116748 h 180675"/>
                <a:gd name="connsiteX15" fmla="*/ 146348 w 162042"/>
                <a:gd name="connsiteY15" fmla="*/ 127888 h 180675"/>
                <a:gd name="connsiteX16" fmla="*/ 152307 w 162042"/>
                <a:gd name="connsiteY16" fmla="*/ 129929 h 180675"/>
                <a:gd name="connsiteX17" fmla="*/ 159982 w 162042"/>
                <a:gd name="connsiteY17" fmla="*/ 126204 h 180675"/>
                <a:gd name="connsiteX18" fmla="*/ 158298 w 162042"/>
                <a:gd name="connsiteY18" fmla="*/ 112570 h 180675"/>
                <a:gd name="connsiteX19" fmla="*/ 131936 w 162042"/>
                <a:gd name="connsiteY19" fmla="*/ 99454 h 180675"/>
                <a:gd name="connsiteX20" fmla="*/ 145733 w 162042"/>
                <a:gd name="connsiteY20" fmla="*/ 64058 h 180675"/>
                <a:gd name="connsiteX21" fmla="*/ 145733 w 162042"/>
                <a:gd name="connsiteY21" fmla="*/ 52334 h 180675"/>
                <a:gd name="connsiteX22" fmla="*/ 93398 w 162042"/>
                <a:gd name="connsiteY22" fmla="*/ 0 h 180675"/>
                <a:gd name="connsiteX23" fmla="*/ 41064 w 162042"/>
                <a:gd name="connsiteY23" fmla="*/ 52334 h 180675"/>
                <a:gd name="connsiteX24" fmla="*/ 41064 w 162042"/>
                <a:gd name="connsiteY24" fmla="*/ 64058 h 180675"/>
                <a:gd name="connsiteX25" fmla="*/ 54860 w 162042"/>
                <a:gd name="connsiteY25" fmla="*/ 99454 h 180675"/>
                <a:gd name="connsiteX26" fmla="*/ 0 w 162042"/>
                <a:gd name="connsiteY26" fmla="*/ 170960 h 180675"/>
                <a:gd name="connsiteX27" fmla="*/ 9780 w 162042"/>
                <a:gd name="connsiteY27" fmla="*/ 180676 h 18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2042" h="180675">
                  <a:moveTo>
                    <a:pt x="9780" y="180676"/>
                  </a:moveTo>
                  <a:cubicBezTo>
                    <a:pt x="15156" y="180676"/>
                    <a:pt x="19496" y="176336"/>
                    <a:pt x="19496" y="170960"/>
                  </a:cubicBezTo>
                  <a:cubicBezTo>
                    <a:pt x="19496" y="143239"/>
                    <a:pt x="40222" y="119954"/>
                    <a:pt x="67685" y="116748"/>
                  </a:cubicBezTo>
                  <a:cubicBezTo>
                    <a:pt x="72575" y="116165"/>
                    <a:pt x="76267" y="112020"/>
                    <a:pt x="76267" y="107097"/>
                  </a:cubicBezTo>
                  <a:lnTo>
                    <a:pt x="76267" y="97123"/>
                  </a:lnTo>
                  <a:cubicBezTo>
                    <a:pt x="76267" y="94208"/>
                    <a:pt x="74939" y="91423"/>
                    <a:pt x="72672" y="89577"/>
                  </a:cubicBezTo>
                  <a:cubicBezTo>
                    <a:pt x="64964" y="83294"/>
                    <a:pt x="60527" y="74000"/>
                    <a:pt x="60527" y="64058"/>
                  </a:cubicBezTo>
                  <a:lnTo>
                    <a:pt x="60527" y="52334"/>
                  </a:lnTo>
                  <a:cubicBezTo>
                    <a:pt x="60527" y="34199"/>
                    <a:pt x="75295" y="19431"/>
                    <a:pt x="93431" y="19431"/>
                  </a:cubicBezTo>
                  <a:cubicBezTo>
                    <a:pt x="111566" y="19431"/>
                    <a:pt x="126334" y="34199"/>
                    <a:pt x="126334" y="52334"/>
                  </a:cubicBezTo>
                  <a:lnTo>
                    <a:pt x="126334" y="64058"/>
                  </a:lnTo>
                  <a:cubicBezTo>
                    <a:pt x="126334" y="74000"/>
                    <a:pt x="121897" y="83294"/>
                    <a:pt x="114190" y="89577"/>
                  </a:cubicBezTo>
                  <a:cubicBezTo>
                    <a:pt x="111922" y="91423"/>
                    <a:pt x="110595" y="94176"/>
                    <a:pt x="110595" y="97123"/>
                  </a:cubicBezTo>
                  <a:lnTo>
                    <a:pt x="110595" y="107097"/>
                  </a:lnTo>
                  <a:cubicBezTo>
                    <a:pt x="110595" y="112020"/>
                    <a:pt x="114287" y="116165"/>
                    <a:pt x="119177" y="116748"/>
                  </a:cubicBezTo>
                  <a:cubicBezTo>
                    <a:pt x="129087" y="117881"/>
                    <a:pt x="138478" y="121735"/>
                    <a:pt x="146348" y="127888"/>
                  </a:cubicBezTo>
                  <a:cubicBezTo>
                    <a:pt x="148129" y="129281"/>
                    <a:pt x="150234" y="129929"/>
                    <a:pt x="152307" y="129929"/>
                  </a:cubicBezTo>
                  <a:cubicBezTo>
                    <a:pt x="155189" y="129929"/>
                    <a:pt x="158071" y="128633"/>
                    <a:pt x="159982" y="126204"/>
                  </a:cubicBezTo>
                  <a:cubicBezTo>
                    <a:pt x="163285" y="121962"/>
                    <a:pt x="162540" y="115874"/>
                    <a:pt x="158298" y="112570"/>
                  </a:cubicBezTo>
                  <a:cubicBezTo>
                    <a:pt x="150461" y="106449"/>
                    <a:pt x="141490" y="101980"/>
                    <a:pt x="131936" y="99454"/>
                  </a:cubicBezTo>
                  <a:cubicBezTo>
                    <a:pt x="140778" y="89868"/>
                    <a:pt x="145733" y="77303"/>
                    <a:pt x="145733" y="64058"/>
                  </a:cubicBezTo>
                  <a:lnTo>
                    <a:pt x="145733" y="52334"/>
                  </a:lnTo>
                  <a:cubicBezTo>
                    <a:pt x="145733" y="23479"/>
                    <a:pt x="122253" y="0"/>
                    <a:pt x="93398" y="0"/>
                  </a:cubicBezTo>
                  <a:cubicBezTo>
                    <a:pt x="64543" y="0"/>
                    <a:pt x="41064" y="23479"/>
                    <a:pt x="41064" y="52334"/>
                  </a:cubicBezTo>
                  <a:lnTo>
                    <a:pt x="41064" y="64058"/>
                  </a:lnTo>
                  <a:cubicBezTo>
                    <a:pt x="41064" y="77303"/>
                    <a:pt x="46019" y="89868"/>
                    <a:pt x="54860" y="99454"/>
                  </a:cubicBezTo>
                  <a:cubicBezTo>
                    <a:pt x="22961" y="107939"/>
                    <a:pt x="0" y="137021"/>
                    <a:pt x="0" y="170960"/>
                  </a:cubicBezTo>
                  <a:cubicBezTo>
                    <a:pt x="65" y="176336"/>
                    <a:pt x="4404" y="180676"/>
                    <a:pt x="9780" y="180676"/>
                  </a:cubicBezTo>
                  <a:close/>
                </a:path>
              </a:pathLst>
            </a:custGeom>
            <a:grpFill/>
            <a:ln w="3239" cap="flat">
              <a:noFill/>
              <a:prstDash val="solid"/>
              <a:miter/>
            </a:ln>
          </p:spPr>
          <p:txBody>
            <a:bodyPr rtlCol="0" anchor="ctr"/>
            <a:lstStyle/>
            <a:p>
              <a:endParaRPr lang="es-AR"/>
            </a:p>
          </p:txBody>
        </p:sp>
        <p:sp>
          <p:nvSpPr>
            <p:cNvPr id="59" name="Forma libre 58">
              <a:extLst>
                <a:ext uri="{FF2B5EF4-FFF2-40B4-BE49-F238E27FC236}">
                  <a16:creationId xmlns:a16="http://schemas.microsoft.com/office/drawing/2014/main" id="{B5FD9E58-79FB-634C-F3A4-1F52928B4147}"/>
                </a:ext>
              </a:extLst>
            </p:cNvPr>
            <p:cNvSpPr/>
            <p:nvPr/>
          </p:nvSpPr>
          <p:spPr>
            <a:xfrm>
              <a:off x="11084837" y="1307475"/>
              <a:ext cx="161977" cy="180675"/>
            </a:xfrm>
            <a:custGeom>
              <a:avLst/>
              <a:gdLst>
                <a:gd name="connsiteX0" fmla="*/ 16310 w 161977"/>
                <a:gd name="connsiteY0" fmla="*/ 64058 h 180675"/>
                <a:gd name="connsiteX1" fmla="*/ 30106 w 161977"/>
                <a:gd name="connsiteY1" fmla="*/ 99454 h 180675"/>
                <a:gd name="connsiteX2" fmla="*/ 3745 w 161977"/>
                <a:gd name="connsiteY2" fmla="*/ 112570 h 180675"/>
                <a:gd name="connsiteX3" fmla="*/ 2061 w 161977"/>
                <a:gd name="connsiteY3" fmla="*/ 126204 h 180675"/>
                <a:gd name="connsiteX4" fmla="*/ 9736 w 161977"/>
                <a:gd name="connsiteY4" fmla="*/ 129929 h 180675"/>
                <a:gd name="connsiteX5" fmla="*/ 15695 w 161977"/>
                <a:gd name="connsiteY5" fmla="*/ 127888 h 180675"/>
                <a:gd name="connsiteX6" fmla="*/ 42865 w 161977"/>
                <a:gd name="connsiteY6" fmla="*/ 116748 h 180675"/>
                <a:gd name="connsiteX7" fmla="*/ 51448 w 161977"/>
                <a:gd name="connsiteY7" fmla="*/ 107097 h 180675"/>
                <a:gd name="connsiteX8" fmla="*/ 51448 w 161977"/>
                <a:gd name="connsiteY8" fmla="*/ 97123 h 180675"/>
                <a:gd name="connsiteX9" fmla="*/ 47853 w 161977"/>
                <a:gd name="connsiteY9" fmla="*/ 89577 h 180675"/>
                <a:gd name="connsiteX10" fmla="*/ 35708 w 161977"/>
                <a:gd name="connsiteY10" fmla="*/ 64058 h 180675"/>
                <a:gd name="connsiteX11" fmla="*/ 35708 w 161977"/>
                <a:gd name="connsiteY11" fmla="*/ 52334 h 180675"/>
                <a:gd name="connsiteX12" fmla="*/ 68612 w 161977"/>
                <a:gd name="connsiteY12" fmla="*/ 19431 h 180675"/>
                <a:gd name="connsiteX13" fmla="*/ 101515 w 161977"/>
                <a:gd name="connsiteY13" fmla="*/ 52334 h 180675"/>
                <a:gd name="connsiteX14" fmla="*/ 101515 w 161977"/>
                <a:gd name="connsiteY14" fmla="*/ 64058 h 180675"/>
                <a:gd name="connsiteX15" fmla="*/ 89371 w 161977"/>
                <a:gd name="connsiteY15" fmla="*/ 89577 h 180675"/>
                <a:gd name="connsiteX16" fmla="*/ 85775 w 161977"/>
                <a:gd name="connsiteY16" fmla="*/ 97123 h 180675"/>
                <a:gd name="connsiteX17" fmla="*/ 85775 w 161977"/>
                <a:gd name="connsiteY17" fmla="*/ 107097 h 180675"/>
                <a:gd name="connsiteX18" fmla="*/ 94358 w 161977"/>
                <a:gd name="connsiteY18" fmla="*/ 116748 h 180675"/>
                <a:gd name="connsiteX19" fmla="*/ 142546 w 161977"/>
                <a:gd name="connsiteY19" fmla="*/ 170960 h 180675"/>
                <a:gd name="connsiteX20" fmla="*/ 152262 w 161977"/>
                <a:gd name="connsiteY20" fmla="*/ 180676 h 180675"/>
                <a:gd name="connsiteX21" fmla="*/ 161977 w 161977"/>
                <a:gd name="connsiteY21" fmla="*/ 170960 h 180675"/>
                <a:gd name="connsiteX22" fmla="*/ 107117 w 161977"/>
                <a:gd name="connsiteY22" fmla="*/ 99454 h 180675"/>
                <a:gd name="connsiteX23" fmla="*/ 120913 w 161977"/>
                <a:gd name="connsiteY23" fmla="*/ 64058 h 180675"/>
                <a:gd name="connsiteX24" fmla="*/ 120913 w 161977"/>
                <a:gd name="connsiteY24" fmla="*/ 52334 h 180675"/>
                <a:gd name="connsiteX25" fmla="*/ 68580 w 161977"/>
                <a:gd name="connsiteY25" fmla="*/ 0 h 180675"/>
                <a:gd name="connsiteX26" fmla="*/ 16245 w 161977"/>
                <a:gd name="connsiteY26" fmla="*/ 52334 h 180675"/>
                <a:gd name="connsiteX27" fmla="*/ 16245 w 161977"/>
                <a:gd name="connsiteY27" fmla="*/ 64058 h 18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1977" h="180675">
                  <a:moveTo>
                    <a:pt x="16310" y="64058"/>
                  </a:moveTo>
                  <a:cubicBezTo>
                    <a:pt x="16310" y="77335"/>
                    <a:pt x="21265" y="89868"/>
                    <a:pt x="30106" y="99454"/>
                  </a:cubicBezTo>
                  <a:cubicBezTo>
                    <a:pt x="20585" y="102013"/>
                    <a:pt x="11614" y="106450"/>
                    <a:pt x="3745" y="112570"/>
                  </a:cubicBezTo>
                  <a:cubicBezTo>
                    <a:pt x="-498" y="115874"/>
                    <a:pt x="-1243" y="121962"/>
                    <a:pt x="2061" y="126204"/>
                  </a:cubicBezTo>
                  <a:cubicBezTo>
                    <a:pt x="3971" y="128666"/>
                    <a:pt x="6821" y="129929"/>
                    <a:pt x="9736" y="129929"/>
                  </a:cubicBezTo>
                  <a:cubicBezTo>
                    <a:pt x="11841" y="129929"/>
                    <a:pt x="13913" y="129249"/>
                    <a:pt x="15695" y="127888"/>
                  </a:cubicBezTo>
                  <a:cubicBezTo>
                    <a:pt x="23564" y="121735"/>
                    <a:pt x="32956" y="117881"/>
                    <a:pt x="42865" y="116748"/>
                  </a:cubicBezTo>
                  <a:cubicBezTo>
                    <a:pt x="47755" y="116165"/>
                    <a:pt x="51448" y="112020"/>
                    <a:pt x="51448" y="107097"/>
                  </a:cubicBezTo>
                  <a:lnTo>
                    <a:pt x="51448" y="97123"/>
                  </a:lnTo>
                  <a:cubicBezTo>
                    <a:pt x="51448" y="94208"/>
                    <a:pt x="50120" y="91423"/>
                    <a:pt x="47853" y="89577"/>
                  </a:cubicBezTo>
                  <a:cubicBezTo>
                    <a:pt x="40145" y="83294"/>
                    <a:pt x="35708" y="74000"/>
                    <a:pt x="35708" y="64058"/>
                  </a:cubicBezTo>
                  <a:lnTo>
                    <a:pt x="35708" y="52334"/>
                  </a:lnTo>
                  <a:cubicBezTo>
                    <a:pt x="35708" y="34199"/>
                    <a:pt x="50476" y="19431"/>
                    <a:pt x="68612" y="19431"/>
                  </a:cubicBezTo>
                  <a:cubicBezTo>
                    <a:pt x="86747" y="19431"/>
                    <a:pt x="101515" y="34199"/>
                    <a:pt x="101515" y="52334"/>
                  </a:cubicBezTo>
                  <a:lnTo>
                    <a:pt x="101515" y="64058"/>
                  </a:lnTo>
                  <a:cubicBezTo>
                    <a:pt x="101515" y="74000"/>
                    <a:pt x="97078" y="83294"/>
                    <a:pt x="89371" y="89577"/>
                  </a:cubicBezTo>
                  <a:cubicBezTo>
                    <a:pt x="87104" y="91423"/>
                    <a:pt x="85775" y="94176"/>
                    <a:pt x="85775" y="97123"/>
                  </a:cubicBezTo>
                  <a:lnTo>
                    <a:pt x="85775" y="107097"/>
                  </a:lnTo>
                  <a:cubicBezTo>
                    <a:pt x="85775" y="112020"/>
                    <a:pt x="89468" y="116165"/>
                    <a:pt x="94358" y="116748"/>
                  </a:cubicBezTo>
                  <a:cubicBezTo>
                    <a:pt x="121820" y="119922"/>
                    <a:pt x="142546" y="143239"/>
                    <a:pt x="142546" y="170960"/>
                  </a:cubicBezTo>
                  <a:cubicBezTo>
                    <a:pt x="142546" y="176336"/>
                    <a:pt x="146886" y="180676"/>
                    <a:pt x="152262" y="180676"/>
                  </a:cubicBezTo>
                  <a:cubicBezTo>
                    <a:pt x="157638" y="180676"/>
                    <a:pt x="161977" y="176336"/>
                    <a:pt x="161977" y="170960"/>
                  </a:cubicBezTo>
                  <a:cubicBezTo>
                    <a:pt x="161977" y="137021"/>
                    <a:pt x="139049" y="107939"/>
                    <a:pt x="107117" y="99454"/>
                  </a:cubicBezTo>
                  <a:cubicBezTo>
                    <a:pt x="115958" y="89868"/>
                    <a:pt x="120913" y="77303"/>
                    <a:pt x="120913" y="64058"/>
                  </a:cubicBezTo>
                  <a:lnTo>
                    <a:pt x="120913" y="52334"/>
                  </a:lnTo>
                  <a:cubicBezTo>
                    <a:pt x="120913" y="23479"/>
                    <a:pt x="97434" y="0"/>
                    <a:pt x="68580" y="0"/>
                  </a:cubicBezTo>
                  <a:cubicBezTo>
                    <a:pt x="39724" y="0"/>
                    <a:pt x="16245" y="23479"/>
                    <a:pt x="16245" y="52334"/>
                  </a:cubicBezTo>
                  <a:lnTo>
                    <a:pt x="16245" y="64058"/>
                  </a:lnTo>
                  <a:close/>
                </a:path>
              </a:pathLst>
            </a:custGeom>
            <a:grpFill/>
            <a:ln w="3239" cap="flat">
              <a:noFill/>
              <a:prstDash val="solid"/>
              <a:miter/>
            </a:ln>
          </p:spPr>
          <p:txBody>
            <a:bodyPr rtlCol="0" anchor="ctr"/>
            <a:lstStyle/>
            <a:p>
              <a:endParaRPr lang="es-AR"/>
            </a:p>
          </p:txBody>
        </p:sp>
        <p:sp>
          <p:nvSpPr>
            <p:cNvPr id="60" name="Forma libre 59">
              <a:extLst>
                <a:ext uri="{FF2B5EF4-FFF2-40B4-BE49-F238E27FC236}">
                  <a16:creationId xmlns:a16="http://schemas.microsoft.com/office/drawing/2014/main" id="{CE4D27E2-35D1-8543-66D2-D8CA5FDFB128}"/>
                </a:ext>
              </a:extLst>
            </p:cNvPr>
            <p:cNvSpPr/>
            <p:nvPr/>
          </p:nvSpPr>
          <p:spPr>
            <a:xfrm>
              <a:off x="10817713" y="851959"/>
              <a:ext cx="90354" cy="118323"/>
            </a:xfrm>
            <a:custGeom>
              <a:avLst/>
              <a:gdLst>
                <a:gd name="connsiteX0" fmla="*/ 45177 w 90354"/>
                <a:gd name="connsiteY0" fmla="*/ 118324 h 118323"/>
                <a:gd name="connsiteX1" fmla="*/ 90355 w 90354"/>
                <a:gd name="connsiteY1" fmla="*/ 68840 h 118323"/>
                <a:gd name="connsiteX2" fmla="*/ 90355 w 90354"/>
                <a:gd name="connsiteY2" fmla="*/ 45976 h 118323"/>
                <a:gd name="connsiteX3" fmla="*/ 80639 w 90354"/>
                <a:gd name="connsiteY3" fmla="*/ 36260 h 118323"/>
                <a:gd name="connsiteX4" fmla="*/ 70924 w 90354"/>
                <a:gd name="connsiteY4" fmla="*/ 45976 h 118323"/>
                <a:gd name="connsiteX5" fmla="*/ 70924 w 90354"/>
                <a:gd name="connsiteY5" fmla="*/ 68840 h 118323"/>
                <a:gd name="connsiteX6" fmla="*/ 45177 w 90354"/>
                <a:gd name="connsiteY6" fmla="*/ 98893 h 118323"/>
                <a:gd name="connsiteX7" fmla="*/ 19431 w 90354"/>
                <a:gd name="connsiteY7" fmla="*/ 68840 h 118323"/>
                <a:gd name="connsiteX8" fmla="*/ 19431 w 90354"/>
                <a:gd name="connsiteY8" fmla="*/ 52259 h 118323"/>
                <a:gd name="connsiteX9" fmla="*/ 61369 w 90354"/>
                <a:gd name="connsiteY9" fmla="*/ 14595 h 118323"/>
                <a:gd name="connsiteX10" fmla="*/ 57872 w 90354"/>
                <a:gd name="connsiteY10" fmla="*/ 1317 h 118323"/>
                <a:gd name="connsiteX11" fmla="*/ 44594 w 90354"/>
                <a:gd name="connsiteY11" fmla="*/ 4815 h 118323"/>
                <a:gd name="connsiteX12" fmla="*/ 6250 w 90354"/>
                <a:gd name="connsiteY12" fmla="*/ 36908 h 118323"/>
                <a:gd name="connsiteX13" fmla="*/ 6121 w 90354"/>
                <a:gd name="connsiteY13" fmla="*/ 36973 h 118323"/>
                <a:gd name="connsiteX14" fmla="*/ 5085 w 90354"/>
                <a:gd name="connsiteY14" fmla="*/ 37491 h 118323"/>
                <a:gd name="connsiteX15" fmla="*/ 4405 w 90354"/>
                <a:gd name="connsiteY15" fmla="*/ 37880 h 118323"/>
                <a:gd name="connsiteX16" fmla="*/ 3627 w 90354"/>
                <a:gd name="connsiteY16" fmla="*/ 38495 h 118323"/>
                <a:gd name="connsiteX17" fmla="*/ 2915 w 90354"/>
                <a:gd name="connsiteY17" fmla="*/ 39078 h 118323"/>
                <a:gd name="connsiteX18" fmla="*/ 2332 w 90354"/>
                <a:gd name="connsiteY18" fmla="*/ 39758 h 118323"/>
                <a:gd name="connsiteX19" fmla="*/ 1716 w 90354"/>
                <a:gd name="connsiteY19" fmla="*/ 40503 h 118323"/>
                <a:gd name="connsiteX20" fmla="*/ 1231 w 90354"/>
                <a:gd name="connsiteY20" fmla="*/ 41345 h 118323"/>
                <a:gd name="connsiteX21" fmla="*/ 810 w 90354"/>
                <a:gd name="connsiteY21" fmla="*/ 42122 h 118323"/>
                <a:gd name="connsiteX22" fmla="*/ 519 w 90354"/>
                <a:gd name="connsiteY22" fmla="*/ 42996 h 118323"/>
                <a:gd name="connsiteX23" fmla="*/ 227 w 90354"/>
                <a:gd name="connsiteY23" fmla="*/ 43903 h 118323"/>
                <a:gd name="connsiteX24" fmla="*/ 130 w 90354"/>
                <a:gd name="connsiteY24" fmla="*/ 44681 h 118323"/>
                <a:gd name="connsiteX25" fmla="*/ 0 w 90354"/>
                <a:gd name="connsiteY25" fmla="*/ 45814 h 118323"/>
                <a:gd name="connsiteX26" fmla="*/ 0 w 90354"/>
                <a:gd name="connsiteY26" fmla="*/ 45976 h 118323"/>
                <a:gd name="connsiteX27" fmla="*/ 0 w 90354"/>
                <a:gd name="connsiteY27" fmla="*/ 68840 h 118323"/>
                <a:gd name="connsiteX28" fmla="*/ 45177 w 90354"/>
                <a:gd name="connsiteY28" fmla="*/ 118324 h 11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354" h="118323">
                  <a:moveTo>
                    <a:pt x="45177" y="118324"/>
                  </a:moveTo>
                  <a:cubicBezTo>
                    <a:pt x="78081" y="118324"/>
                    <a:pt x="90355" y="87979"/>
                    <a:pt x="90355" y="68840"/>
                  </a:cubicBezTo>
                  <a:lnTo>
                    <a:pt x="90355" y="45976"/>
                  </a:lnTo>
                  <a:cubicBezTo>
                    <a:pt x="90355" y="40600"/>
                    <a:pt x="86015" y="36260"/>
                    <a:pt x="80639" y="36260"/>
                  </a:cubicBezTo>
                  <a:cubicBezTo>
                    <a:pt x="75263" y="36260"/>
                    <a:pt x="70924" y="40600"/>
                    <a:pt x="70924" y="45976"/>
                  </a:cubicBezTo>
                  <a:lnTo>
                    <a:pt x="70924" y="68840"/>
                  </a:lnTo>
                  <a:cubicBezTo>
                    <a:pt x="70924" y="69131"/>
                    <a:pt x="70210" y="98893"/>
                    <a:pt x="45177" y="98893"/>
                  </a:cubicBezTo>
                  <a:cubicBezTo>
                    <a:pt x="20143" y="98893"/>
                    <a:pt x="19431" y="69131"/>
                    <a:pt x="19431" y="68840"/>
                  </a:cubicBezTo>
                  <a:lnTo>
                    <a:pt x="19431" y="52259"/>
                  </a:lnTo>
                  <a:cubicBezTo>
                    <a:pt x="29503" y="47271"/>
                    <a:pt x="49290" y="35386"/>
                    <a:pt x="61369" y="14595"/>
                  </a:cubicBezTo>
                  <a:cubicBezTo>
                    <a:pt x="64058" y="9964"/>
                    <a:pt x="62503" y="4005"/>
                    <a:pt x="57872" y="1317"/>
                  </a:cubicBezTo>
                  <a:cubicBezTo>
                    <a:pt x="53241" y="-1371"/>
                    <a:pt x="47282" y="184"/>
                    <a:pt x="44594" y="4815"/>
                  </a:cubicBezTo>
                  <a:cubicBezTo>
                    <a:pt x="31802" y="26804"/>
                    <a:pt x="6639" y="36746"/>
                    <a:pt x="6250" y="36908"/>
                  </a:cubicBezTo>
                  <a:cubicBezTo>
                    <a:pt x="6218" y="36941"/>
                    <a:pt x="6154" y="36941"/>
                    <a:pt x="6121" y="36973"/>
                  </a:cubicBezTo>
                  <a:cubicBezTo>
                    <a:pt x="5765" y="37102"/>
                    <a:pt x="5440" y="37297"/>
                    <a:pt x="5085" y="37491"/>
                  </a:cubicBezTo>
                  <a:cubicBezTo>
                    <a:pt x="4858" y="37621"/>
                    <a:pt x="4599" y="37718"/>
                    <a:pt x="4405" y="37880"/>
                  </a:cubicBezTo>
                  <a:cubicBezTo>
                    <a:pt x="4145" y="38074"/>
                    <a:pt x="3886" y="38268"/>
                    <a:pt x="3627" y="38495"/>
                  </a:cubicBezTo>
                  <a:cubicBezTo>
                    <a:pt x="3401" y="38689"/>
                    <a:pt x="3141" y="38851"/>
                    <a:pt x="2915" y="39078"/>
                  </a:cubicBezTo>
                  <a:cubicBezTo>
                    <a:pt x="2688" y="39305"/>
                    <a:pt x="2526" y="39531"/>
                    <a:pt x="2332" y="39758"/>
                  </a:cubicBezTo>
                  <a:cubicBezTo>
                    <a:pt x="2138" y="39985"/>
                    <a:pt x="1911" y="40244"/>
                    <a:pt x="1716" y="40503"/>
                  </a:cubicBezTo>
                  <a:cubicBezTo>
                    <a:pt x="1522" y="40762"/>
                    <a:pt x="1392" y="41053"/>
                    <a:pt x="1231" y="41345"/>
                  </a:cubicBezTo>
                  <a:cubicBezTo>
                    <a:pt x="1101" y="41604"/>
                    <a:pt x="939" y="41863"/>
                    <a:pt x="810" y="42122"/>
                  </a:cubicBezTo>
                  <a:cubicBezTo>
                    <a:pt x="680" y="42414"/>
                    <a:pt x="615" y="42705"/>
                    <a:pt x="519" y="42996"/>
                  </a:cubicBezTo>
                  <a:cubicBezTo>
                    <a:pt x="421" y="43288"/>
                    <a:pt x="292" y="43612"/>
                    <a:pt x="227" y="43903"/>
                  </a:cubicBezTo>
                  <a:cubicBezTo>
                    <a:pt x="162" y="44162"/>
                    <a:pt x="162" y="44421"/>
                    <a:pt x="130" y="44681"/>
                  </a:cubicBezTo>
                  <a:cubicBezTo>
                    <a:pt x="65" y="45069"/>
                    <a:pt x="32" y="45425"/>
                    <a:pt x="0" y="45814"/>
                  </a:cubicBezTo>
                  <a:cubicBezTo>
                    <a:pt x="0" y="45879"/>
                    <a:pt x="0" y="45911"/>
                    <a:pt x="0" y="45976"/>
                  </a:cubicBezTo>
                  <a:lnTo>
                    <a:pt x="0" y="68840"/>
                  </a:lnTo>
                  <a:cubicBezTo>
                    <a:pt x="0" y="87979"/>
                    <a:pt x="12274" y="118324"/>
                    <a:pt x="45177" y="118324"/>
                  </a:cubicBezTo>
                  <a:close/>
                </a:path>
              </a:pathLst>
            </a:custGeom>
            <a:grpFill/>
            <a:ln w="3239" cap="flat">
              <a:noFill/>
              <a:prstDash val="solid"/>
              <a:miter/>
            </a:ln>
          </p:spPr>
          <p:txBody>
            <a:bodyPr rtlCol="0" anchor="ctr"/>
            <a:lstStyle/>
            <a:p>
              <a:endParaRPr lang="es-AR"/>
            </a:p>
          </p:txBody>
        </p:sp>
        <p:sp>
          <p:nvSpPr>
            <p:cNvPr id="61" name="Forma libre 60">
              <a:extLst>
                <a:ext uri="{FF2B5EF4-FFF2-40B4-BE49-F238E27FC236}">
                  <a16:creationId xmlns:a16="http://schemas.microsoft.com/office/drawing/2014/main" id="{1953AFB3-687A-36B4-FE83-94F60376C7B5}"/>
                </a:ext>
              </a:extLst>
            </p:cNvPr>
            <p:cNvSpPr/>
            <p:nvPr/>
          </p:nvSpPr>
          <p:spPr>
            <a:xfrm>
              <a:off x="10624338" y="803831"/>
              <a:ext cx="477160" cy="641378"/>
            </a:xfrm>
            <a:custGeom>
              <a:avLst/>
              <a:gdLst>
                <a:gd name="connsiteX0" fmla="*/ 17423 w 477160"/>
                <a:gd name="connsiteY0" fmla="*/ 439620 h 641378"/>
                <a:gd name="connsiteX1" fmla="*/ 26977 w 477160"/>
                <a:gd name="connsiteY1" fmla="*/ 447489 h 641378"/>
                <a:gd name="connsiteX2" fmla="*/ 82582 w 477160"/>
                <a:gd name="connsiteY2" fmla="*/ 447489 h 641378"/>
                <a:gd name="connsiteX3" fmla="*/ 100037 w 477160"/>
                <a:gd name="connsiteY3" fmla="*/ 632569 h 641378"/>
                <a:gd name="connsiteX4" fmla="*/ 109688 w 477160"/>
                <a:gd name="connsiteY4" fmla="*/ 641378 h 641378"/>
                <a:gd name="connsiteX5" fmla="*/ 110627 w 477160"/>
                <a:gd name="connsiteY5" fmla="*/ 641346 h 641378"/>
                <a:gd name="connsiteX6" fmla="*/ 119371 w 477160"/>
                <a:gd name="connsiteY6" fmla="*/ 630756 h 641378"/>
                <a:gd name="connsiteX7" fmla="*/ 102078 w 477160"/>
                <a:gd name="connsiteY7" fmla="*/ 447522 h 641378"/>
                <a:gd name="connsiteX8" fmla="*/ 280810 w 477160"/>
                <a:gd name="connsiteY8" fmla="*/ 447522 h 641378"/>
                <a:gd name="connsiteX9" fmla="*/ 290526 w 477160"/>
                <a:gd name="connsiteY9" fmla="*/ 437806 h 641378"/>
                <a:gd name="connsiteX10" fmla="*/ 280810 w 477160"/>
                <a:gd name="connsiteY10" fmla="*/ 428091 h 641378"/>
                <a:gd name="connsiteX11" fmla="*/ 34976 w 477160"/>
                <a:gd name="connsiteY11" fmla="*/ 428091 h 641378"/>
                <a:gd name="connsiteX12" fmla="*/ 19431 w 477160"/>
                <a:gd name="connsiteY12" fmla="*/ 347225 h 641378"/>
                <a:gd name="connsiteX13" fmla="*/ 19431 w 477160"/>
                <a:gd name="connsiteY13" fmla="*/ 319633 h 641378"/>
                <a:gd name="connsiteX14" fmla="*/ 457697 w 477160"/>
                <a:gd name="connsiteY14" fmla="*/ 319633 h 641378"/>
                <a:gd name="connsiteX15" fmla="*/ 457697 w 477160"/>
                <a:gd name="connsiteY15" fmla="*/ 347225 h 641378"/>
                <a:gd name="connsiteX16" fmla="*/ 442153 w 477160"/>
                <a:gd name="connsiteY16" fmla="*/ 428091 h 641378"/>
                <a:gd name="connsiteX17" fmla="*/ 334505 w 477160"/>
                <a:gd name="connsiteY17" fmla="*/ 428091 h 641378"/>
                <a:gd name="connsiteX18" fmla="*/ 324789 w 477160"/>
                <a:gd name="connsiteY18" fmla="*/ 437806 h 641378"/>
                <a:gd name="connsiteX19" fmla="*/ 334505 w 477160"/>
                <a:gd name="connsiteY19" fmla="*/ 447522 h 641378"/>
                <a:gd name="connsiteX20" fmla="*/ 375051 w 477160"/>
                <a:gd name="connsiteY20" fmla="*/ 447522 h 641378"/>
                <a:gd name="connsiteX21" fmla="*/ 363716 w 477160"/>
                <a:gd name="connsiteY21" fmla="*/ 567735 h 641378"/>
                <a:gd name="connsiteX22" fmla="*/ 372460 w 477160"/>
                <a:gd name="connsiteY22" fmla="*/ 578325 h 641378"/>
                <a:gd name="connsiteX23" fmla="*/ 373399 w 477160"/>
                <a:gd name="connsiteY23" fmla="*/ 578357 h 641378"/>
                <a:gd name="connsiteX24" fmla="*/ 383050 w 477160"/>
                <a:gd name="connsiteY24" fmla="*/ 569548 h 641378"/>
                <a:gd name="connsiteX25" fmla="*/ 394579 w 477160"/>
                <a:gd name="connsiteY25" fmla="*/ 447522 h 641378"/>
                <a:gd name="connsiteX26" fmla="*/ 450184 w 477160"/>
                <a:gd name="connsiteY26" fmla="*/ 447522 h 641378"/>
                <a:gd name="connsiteX27" fmla="*/ 459737 w 477160"/>
                <a:gd name="connsiteY27" fmla="*/ 439652 h 641378"/>
                <a:gd name="connsiteX28" fmla="*/ 476999 w 477160"/>
                <a:gd name="connsiteY28" fmla="*/ 349978 h 641378"/>
                <a:gd name="connsiteX29" fmla="*/ 477161 w 477160"/>
                <a:gd name="connsiteY29" fmla="*/ 348132 h 641378"/>
                <a:gd name="connsiteX30" fmla="*/ 477161 w 477160"/>
                <a:gd name="connsiteY30" fmla="*/ 309918 h 641378"/>
                <a:gd name="connsiteX31" fmla="*/ 467445 w 477160"/>
                <a:gd name="connsiteY31" fmla="*/ 300202 h 641378"/>
                <a:gd name="connsiteX32" fmla="*/ 424891 w 477160"/>
                <a:gd name="connsiteY32" fmla="*/ 300202 h 641378"/>
                <a:gd name="connsiteX33" fmla="*/ 351021 w 477160"/>
                <a:gd name="connsiteY33" fmla="*/ 203630 h 641378"/>
                <a:gd name="connsiteX34" fmla="*/ 375245 w 477160"/>
                <a:gd name="connsiteY34" fmla="*/ 190029 h 641378"/>
                <a:gd name="connsiteX35" fmla="*/ 390304 w 477160"/>
                <a:gd name="connsiteY35" fmla="*/ 150357 h 641378"/>
                <a:gd name="connsiteX36" fmla="*/ 386968 w 477160"/>
                <a:gd name="connsiteY36" fmla="*/ 143038 h 641378"/>
                <a:gd name="connsiteX37" fmla="*/ 379261 w 477160"/>
                <a:gd name="connsiteY37" fmla="*/ 140739 h 641378"/>
                <a:gd name="connsiteX38" fmla="*/ 325178 w 477160"/>
                <a:gd name="connsiteY38" fmla="*/ 80146 h 641378"/>
                <a:gd name="connsiteX39" fmla="*/ 292502 w 477160"/>
                <a:gd name="connsiteY39" fmla="*/ 14891 h 641378"/>
                <a:gd name="connsiteX40" fmla="*/ 266269 w 477160"/>
                <a:gd name="connsiteY40" fmla="*/ 10454 h 641378"/>
                <a:gd name="connsiteX41" fmla="*/ 213256 w 477160"/>
                <a:gd name="connsiteY41" fmla="*/ 2228 h 641378"/>
                <a:gd name="connsiteX42" fmla="*/ 165358 w 477160"/>
                <a:gd name="connsiteY42" fmla="*/ 44911 h 641378"/>
                <a:gd name="connsiteX43" fmla="*/ 159561 w 477160"/>
                <a:gd name="connsiteY43" fmla="*/ 74738 h 641378"/>
                <a:gd name="connsiteX44" fmla="*/ 98159 w 477160"/>
                <a:gd name="connsiteY44" fmla="*/ 147734 h 641378"/>
                <a:gd name="connsiteX45" fmla="*/ 92168 w 477160"/>
                <a:gd name="connsiteY45" fmla="*/ 158356 h 641378"/>
                <a:gd name="connsiteX46" fmla="*/ 111501 w 477160"/>
                <a:gd name="connsiteY46" fmla="*/ 191486 h 641378"/>
                <a:gd name="connsiteX47" fmla="*/ 129605 w 477160"/>
                <a:gd name="connsiteY47" fmla="*/ 199193 h 641378"/>
                <a:gd name="connsiteX48" fmla="*/ 52301 w 477160"/>
                <a:gd name="connsiteY48" fmla="*/ 300235 h 641378"/>
                <a:gd name="connsiteX49" fmla="*/ 9716 w 477160"/>
                <a:gd name="connsiteY49" fmla="*/ 300235 h 641378"/>
                <a:gd name="connsiteX50" fmla="*/ 0 w 477160"/>
                <a:gd name="connsiteY50" fmla="*/ 309950 h 641378"/>
                <a:gd name="connsiteX51" fmla="*/ 0 w 477160"/>
                <a:gd name="connsiteY51" fmla="*/ 348164 h 641378"/>
                <a:gd name="connsiteX52" fmla="*/ 162 w 477160"/>
                <a:gd name="connsiteY52" fmla="*/ 350010 h 641378"/>
                <a:gd name="connsiteX53" fmla="*/ 17423 w 477160"/>
                <a:gd name="connsiteY53" fmla="*/ 439620 h 641378"/>
                <a:gd name="connsiteX54" fmla="*/ 113153 w 477160"/>
                <a:gd name="connsiteY54" fmla="*/ 162501 h 641378"/>
                <a:gd name="connsiteX55" fmla="*/ 178797 w 477160"/>
                <a:gd name="connsiteY55" fmla="*/ 77232 h 641378"/>
                <a:gd name="connsiteX56" fmla="*/ 183850 w 477160"/>
                <a:gd name="connsiteY56" fmla="*/ 50708 h 641378"/>
                <a:gd name="connsiteX57" fmla="*/ 217854 w 477160"/>
                <a:gd name="connsiteY57" fmla="*/ 21076 h 641378"/>
                <a:gd name="connsiteX58" fmla="*/ 256781 w 477160"/>
                <a:gd name="connsiteY58" fmla="*/ 27877 h 641378"/>
                <a:gd name="connsiteX59" fmla="*/ 266367 w 477160"/>
                <a:gd name="connsiteY59" fmla="*/ 30338 h 641378"/>
                <a:gd name="connsiteX60" fmla="*/ 282429 w 477160"/>
                <a:gd name="connsiteY60" fmla="*/ 31504 h 641378"/>
                <a:gd name="connsiteX61" fmla="*/ 306103 w 477160"/>
                <a:gd name="connsiteY61" fmla="*/ 84000 h 641378"/>
                <a:gd name="connsiteX62" fmla="*/ 367991 w 477160"/>
                <a:gd name="connsiteY62" fmla="*/ 160979 h 641378"/>
                <a:gd name="connsiteX63" fmla="*/ 369707 w 477160"/>
                <a:gd name="connsiteY63" fmla="*/ 160947 h 641378"/>
                <a:gd name="connsiteX64" fmla="*/ 361643 w 477160"/>
                <a:gd name="connsiteY64" fmla="*/ 176071 h 641378"/>
                <a:gd name="connsiteX65" fmla="*/ 337452 w 477160"/>
                <a:gd name="connsiteY65" fmla="*/ 186563 h 641378"/>
                <a:gd name="connsiteX66" fmla="*/ 306556 w 477160"/>
                <a:gd name="connsiteY66" fmla="*/ 173642 h 641378"/>
                <a:gd name="connsiteX67" fmla="*/ 276924 w 477160"/>
                <a:gd name="connsiteY67" fmla="*/ 173642 h 641378"/>
                <a:gd name="connsiteX68" fmla="*/ 268796 w 477160"/>
                <a:gd name="connsiteY68" fmla="*/ 178046 h 641378"/>
                <a:gd name="connsiteX69" fmla="*/ 240459 w 477160"/>
                <a:gd name="connsiteY69" fmla="*/ 198740 h 641378"/>
                <a:gd name="connsiteX70" fmla="*/ 236702 w 477160"/>
                <a:gd name="connsiteY70" fmla="*/ 198740 h 641378"/>
                <a:gd name="connsiteX71" fmla="*/ 208365 w 477160"/>
                <a:gd name="connsiteY71" fmla="*/ 178046 h 641378"/>
                <a:gd name="connsiteX72" fmla="*/ 200237 w 477160"/>
                <a:gd name="connsiteY72" fmla="*/ 173642 h 641378"/>
                <a:gd name="connsiteX73" fmla="*/ 170572 w 477160"/>
                <a:gd name="connsiteY73" fmla="*/ 173642 h 641378"/>
                <a:gd name="connsiteX74" fmla="*/ 146542 w 477160"/>
                <a:gd name="connsiteY74" fmla="*/ 180961 h 641378"/>
                <a:gd name="connsiteX75" fmla="*/ 122610 w 477160"/>
                <a:gd name="connsiteY75" fmla="*/ 175520 h 641378"/>
                <a:gd name="connsiteX76" fmla="*/ 113153 w 477160"/>
                <a:gd name="connsiteY76" fmla="*/ 162501 h 641378"/>
                <a:gd name="connsiteX77" fmla="*/ 151530 w 477160"/>
                <a:gd name="connsiteY77" fmla="*/ 202464 h 641378"/>
                <a:gd name="connsiteX78" fmla="*/ 170572 w 477160"/>
                <a:gd name="connsiteY78" fmla="*/ 193073 h 641378"/>
                <a:gd name="connsiteX79" fmla="*/ 195217 w 477160"/>
                <a:gd name="connsiteY79" fmla="*/ 193073 h 641378"/>
                <a:gd name="connsiteX80" fmla="*/ 232524 w 477160"/>
                <a:gd name="connsiteY80" fmla="*/ 217685 h 641378"/>
                <a:gd name="connsiteX81" fmla="*/ 244669 w 477160"/>
                <a:gd name="connsiteY81" fmla="*/ 217685 h 641378"/>
                <a:gd name="connsiteX82" fmla="*/ 281976 w 477160"/>
                <a:gd name="connsiteY82" fmla="*/ 193073 h 641378"/>
                <a:gd name="connsiteX83" fmla="*/ 306589 w 477160"/>
                <a:gd name="connsiteY83" fmla="*/ 193073 h 641378"/>
                <a:gd name="connsiteX84" fmla="*/ 325664 w 477160"/>
                <a:gd name="connsiteY84" fmla="*/ 202497 h 641378"/>
                <a:gd name="connsiteX85" fmla="*/ 400408 w 477160"/>
                <a:gd name="connsiteY85" fmla="*/ 300202 h 641378"/>
                <a:gd name="connsiteX86" fmla="*/ 365788 w 477160"/>
                <a:gd name="connsiteY86" fmla="*/ 300202 h 641378"/>
                <a:gd name="connsiteX87" fmla="*/ 315139 w 477160"/>
                <a:gd name="connsiteY87" fmla="*/ 240355 h 641378"/>
                <a:gd name="connsiteX88" fmla="*/ 304387 w 477160"/>
                <a:gd name="connsiteY88" fmla="*/ 237505 h 641378"/>
                <a:gd name="connsiteX89" fmla="*/ 298007 w 477160"/>
                <a:gd name="connsiteY89" fmla="*/ 246638 h 641378"/>
                <a:gd name="connsiteX90" fmla="*/ 298007 w 477160"/>
                <a:gd name="connsiteY90" fmla="*/ 278278 h 641378"/>
                <a:gd name="connsiteX91" fmla="*/ 307722 w 477160"/>
                <a:gd name="connsiteY91" fmla="*/ 287993 h 641378"/>
                <a:gd name="connsiteX92" fmla="*/ 317438 w 477160"/>
                <a:gd name="connsiteY92" fmla="*/ 278278 h 641378"/>
                <a:gd name="connsiteX93" fmla="*/ 317438 w 477160"/>
                <a:gd name="connsiteY93" fmla="*/ 273161 h 641378"/>
                <a:gd name="connsiteX94" fmla="*/ 340334 w 477160"/>
                <a:gd name="connsiteY94" fmla="*/ 300202 h 641378"/>
                <a:gd name="connsiteX95" fmla="*/ 136859 w 477160"/>
                <a:gd name="connsiteY95" fmla="*/ 300202 h 641378"/>
                <a:gd name="connsiteX96" fmla="*/ 159755 w 477160"/>
                <a:gd name="connsiteY96" fmla="*/ 273161 h 641378"/>
                <a:gd name="connsiteX97" fmla="*/ 159755 w 477160"/>
                <a:gd name="connsiteY97" fmla="*/ 278278 h 641378"/>
                <a:gd name="connsiteX98" fmla="*/ 169471 w 477160"/>
                <a:gd name="connsiteY98" fmla="*/ 287993 h 641378"/>
                <a:gd name="connsiteX99" fmla="*/ 179186 w 477160"/>
                <a:gd name="connsiteY99" fmla="*/ 278278 h 641378"/>
                <a:gd name="connsiteX100" fmla="*/ 179186 w 477160"/>
                <a:gd name="connsiteY100" fmla="*/ 246638 h 641378"/>
                <a:gd name="connsiteX101" fmla="*/ 172807 w 477160"/>
                <a:gd name="connsiteY101" fmla="*/ 237505 h 641378"/>
                <a:gd name="connsiteX102" fmla="*/ 162055 w 477160"/>
                <a:gd name="connsiteY102" fmla="*/ 240355 h 641378"/>
                <a:gd name="connsiteX103" fmla="*/ 111404 w 477160"/>
                <a:gd name="connsiteY103" fmla="*/ 300202 h 641378"/>
                <a:gd name="connsiteX104" fmla="*/ 76785 w 477160"/>
                <a:gd name="connsiteY104" fmla="*/ 300202 h 641378"/>
                <a:gd name="connsiteX105" fmla="*/ 151530 w 477160"/>
                <a:gd name="connsiteY105" fmla="*/ 202464 h 64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77160" h="641378">
                  <a:moveTo>
                    <a:pt x="17423" y="439620"/>
                  </a:moveTo>
                  <a:cubicBezTo>
                    <a:pt x="18297" y="444186"/>
                    <a:pt x="22313" y="447489"/>
                    <a:pt x="26977" y="447489"/>
                  </a:cubicBezTo>
                  <a:lnTo>
                    <a:pt x="82582" y="447489"/>
                  </a:lnTo>
                  <a:lnTo>
                    <a:pt x="100037" y="632569"/>
                  </a:lnTo>
                  <a:cubicBezTo>
                    <a:pt x="100523" y="637589"/>
                    <a:pt x="104733" y="641378"/>
                    <a:pt x="109688" y="641378"/>
                  </a:cubicBezTo>
                  <a:cubicBezTo>
                    <a:pt x="109979" y="641378"/>
                    <a:pt x="110304" y="641378"/>
                    <a:pt x="110627" y="641346"/>
                  </a:cubicBezTo>
                  <a:cubicBezTo>
                    <a:pt x="115971" y="640828"/>
                    <a:pt x="119889" y="636100"/>
                    <a:pt x="119371" y="630756"/>
                  </a:cubicBezTo>
                  <a:lnTo>
                    <a:pt x="102078" y="447522"/>
                  </a:lnTo>
                  <a:lnTo>
                    <a:pt x="280810" y="447522"/>
                  </a:lnTo>
                  <a:cubicBezTo>
                    <a:pt x="286187" y="447522"/>
                    <a:pt x="290526" y="443182"/>
                    <a:pt x="290526" y="437806"/>
                  </a:cubicBezTo>
                  <a:cubicBezTo>
                    <a:pt x="290526" y="432430"/>
                    <a:pt x="286187" y="428091"/>
                    <a:pt x="280810" y="428091"/>
                  </a:cubicBezTo>
                  <a:lnTo>
                    <a:pt x="34976" y="428091"/>
                  </a:lnTo>
                  <a:lnTo>
                    <a:pt x="19431" y="347225"/>
                  </a:lnTo>
                  <a:lnTo>
                    <a:pt x="19431" y="319633"/>
                  </a:lnTo>
                  <a:lnTo>
                    <a:pt x="457697" y="319633"/>
                  </a:lnTo>
                  <a:lnTo>
                    <a:pt x="457697" y="347225"/>
                  </a:lnTo>
                  <a:lnTo>
                    <a:pt x="442153" y="428091"/>
                  </a:lnTo>
                  <a:lnTo>
                    <a:pt x="334505" y="428091"/>
                  </a:lnTo>
                  <a:cubicBezTo>
                    <a:pt x="329129" y="428091"/>
                    <a:pt x="324789" y="432430"/>
                    <a:pt x="324789" y="437806"/>
                  </a:cubicBezTo>
                  <a:cubicBezTo>
                    <a:pt x="324789" y="443182"/>
                    <a:pt x="329129" y="447522"/>
                    <a:pt x="334505" y="447522"/>
                  </a:cubicBezTo>
                  <a:lnTo>
                    <a:pt x="375051" y="447522"/>
                  </a:lnTo>
                  <a:lnTo>
                    <a:pt x="363716" y="567735"/>
                  </a:lnTo>
                  <a:cubicBezTo>
                    <a:pt x="363197" y="573078"/>
                    <a:pt x="367117" y="577807"/>
                    <a:pt x="372460" y="578325"/>
                  </a:cubicBezTo>
                  <a:cubicBezTo>
                    <a:pt x="372784" y="578357"/>
                    <a:pt x="373075" y="578357"/>
                    <a:pt x="373399" y="578357"/>
                  </a:cubicBezTo>
                  <a:cubicBezTo>
                    <a:pt x="378354" y="578357"/>
                    <a:pt x="382596" y="574600"/>
                    <a:pt x="383050" y="569548"/>
                  </a:cubicBezTo>
                  <a:lnTo>
                    <a:pt x="394579" y="447522"/>
                  </a:lnTo>
                  <a:lnTo>
                    <a:pt x="450184" y="447522"/>
                  </a:lnTo>
                  <a:cubicBezTo>
                    <a:pt x="454847" y="447522"/>
                    <a:pt x="458830" y="444218"/>
                    <a:pt x="459737" y="439652"/>
                  </a:cubicBezTo>
                  <a:lnTo>
                    <a:pt x="476999" y="349978"/>
                  </a:lnTo>
                  <a:cubicBezTo>
                    <a:pt x="477128" y="349363"/>
                    <a:pt x="477161" y="348747"/>
                    <a:pt x="477161" y="348132"/>
                  </a:cubicBezTo>
                  <a:lnTo>
                    <a:pt x="477161" y="309918"/>
                  </a:lnTo>
                  <a:cubicBezTo>
                    <a:pt x="477161" y="304542"/>
                    <a:pt x="472821" y="300202"/>
                    <a:pt x="467445" y="300202"/>
                  </a:cubicBezTo>
                  <a:lnTo>
                    <a:pt x="424891" y="300202"/>
                  </a:lnTo>
                  <a:lnTo>
                    <a:pt x="351021" y="203630"/>
                  </a:lnTo>
                  <a:cubicBezTo>
                    <a:pt x="358794" y="201428"/>
                    <a:pt x="367764" y="197412"/>
                    <a:pt x="375245" y="190029"/>
                  </a:cubicBezTo>
                  <a:cubicBezTo>
                    <a:pt x="385219" y="180184"/>
                    <a:pt x="390304" y="166841"/>
                    <a:pt x="390304" y="150357"/>
                  </a:cubicBezTo>
                  <a:cubicBezTo>
                    <a:pt x="390304" y="147539"/>
                    <a:pt x="389105" y="144884"/>
                    <a:pt x="386968" y="143038"/>
                  </a:cubicBezTo>
                  <a:cubicBezTo>
                    <a:pt x="384864" y="141192"/>
                    <a:pt x="382078" y="140350"/>
                    <a:pt x="379261" y="140739"/>
                  </a:cubicBezTo>
                  <a:cubicBezTo>
                    <a:pt x="341791" y="145791"/>
                    <a:pt x="335347" y="130084"/>
                    <a:pt x="325178" y="80146"/>
                  </a:cubicBezTo>
                  <a:cubicBezTo>
                    <a:pt x="317988" y="44749"/>
                    <a:pt x="307593" y="23991"/>
                    <a:pt x="292502" y="14891"/>
                  </a:cubicBezTo>
                  <a:cubicBezTo>
                    <a:pt x="284729" y="10195"/>
                    <a:pt x="275920" y="8705"/>
                    <a:pt x="266269" y="10454"/>
                  </a:cubicBezTo>
                  <a:cubicBezTo>
                    <a:pt x="253186" y="609"/>
                    <a:pt x="233075" y="-2630"/>
                    <a:pt x="213256" y="2228"/>
                  </a:cubicBezTo>
                  <a:cubicBezTo>
                    <a:pt x="189485" y="8057"/>
                    <a:pt x="172030" y="23602"/>
                    <a:pt x="165358" y="44911"/>
                  </a:cubicBezTo>
                  <a:cubicBezTo>
                    <a:pt x="162120" y="55275"/>
                    <a:pt x="160824" y="65184"/>
                    <a:pt x="159561" y="74738"/>
                  </a:cubicBezTo>
                  <a:cubicBezTo>
                    <a:pt x="155869" y="103269"/>
                    <a:pt x="152922" y="125809"/>
                    <a:pt x="98159" y="147734"/>
                  </a:cubicBezTo>
                  <a:cubicBezTo>
                    <a:pt x="93917" y="149418"/>
                    <a:pt x="91423" y="153855"/>
                    <a:pt x="92168" y="158356"/>
                  </a:cubicBezTo>
                  <a:cubicBezTo>
                    <a:pt x="94596" y="172994"/>
                    <a:pt x="101106" y="184134"/>
                    <a:pt x="111501" y="191486"/>
                  </a:cubicBezTo>
                  <a:cubicBezTo>
                    <a:pt x="117363" y="195631"/>
                    <a:pt x="123711" y="197930"/>
                    <a:pt x="129605" y="199193"/>
                  </a:cubicBezTo>
                  <a:lnTo>
                    <a:pt x="52301" y="300235"/>
                  </a:lnTo>
                  <a:lnTo>
                    <a:pt x="9716" y="300235"/>
                  </a:lnTo>
                  <a:cubicBezTo>
                    <a:pt x="4339" y="300235"/>
                    <a:pt x="0" y="304574"/>
                    <a:pt x="0" y="309950"/>
                  </a:cubicBezTo>
                  <a:lnTo>
                    <a:pt x="0" y="348164"/>
                  </a:lnTo>
                  <a:cubicBezTo>
                    <a:pt x="0" y="348780"/>
                    <a:pt x="65" y="349395"/>
                    <a:pt x="162" y="350010"/>
                  </a:cubicBezTo>
                  <a:lnTo>
                    <a:pt x="17423" y="439620"/>
                  </a:lnTo>
                  <a:close/>
                  <a:moveTo>
                    <a:pt x="113153" y="162501"/>
                  </a:moveTo>
                  <a:cubicBezTo>
                    <a:pt x="171025" y="137014"/>
                    <a:pt x="174976" y="106637"/>
                    <a:pt x="178797" y="77232"/>
                  </a:cubicBezTo>
                  <a:cubicBezTo>
                    <a:pt x="179996" y="68099"/>
                    <a:pt x="181097" y="59452"/>
                    <a:pt x="183850" y="50708"/>
                  </a:cubicBezTo>
                  <a:cubicBezTo>
                    <a:pt x="190392" y="29917"/>
                    <a:pt x="209790" y="23052"/>
                    <a:pt x="217854" y="21076"/>
                  </a:cubicBezTo>
                  <a:cubicBezTo>
                    <a:pt x="233269" y="17287"/>
                    <a:pt x="248944" y="20007"/>
                    <a:pt x="256781" y="27877"/>
                  </a:cubicBezTo>
                  <a:cubicBezTo>
                    <a:pt x="259275" y="30371"/>
                    <a:pt x="262966" y="31342"/>
                    <a:pt x="266367" y="30338"/>
                  </a:cubicBezTo>
                  <a:cubicBezTo>
                    <a:pt x="274916" y="27845"/>
                    <a:pt x="279612" y="29820"/>
                    <a:pt x="282429" y="31504"/>
                  </a:cubicBezTo>
                  <a:cubicBezTo>
                    <a:pt x="292275" y="37430"/>
                    <a:pt x="300241" y="55113"/>
                    <a:pt x="306103" y="84000"/>
                  </a:cubicBezTo>
                  <a:cubicBezTo>
                    <a:pt x="314135" y="123477"/>
                    <a:pt x="321745" y="160979"/>
                    <a:pt x="367991" y="160979"/>
                  </a:cubicBezTo>
                  <a:cubicBezTo>
                    <a:pt x="368541" y="160979"/>
                    <a:pt x="369124" y="160979"/>
                    <a:pt x="369707" y="160947"/>
                  </a:cubicBezTo>
                  <a:cubicBezTo>
                    <a:pt x="368315" y="167068"/>
                    <a:pt x="365626" y="172120"/>
                    <a:pt x="361643" y="176071"/>
                  </a:cubicBezTo>
                  <a:cubicBezTo>
                    <a:pt x="354033" y="183649"/>
                    <a:pt x="343216" y="185883"/>
                    <a:pt x="337452" y="186563"/>
                  </a:cubicBezTo>
                  <a:cubicBezTo>
                    <a:pt x="329355" y="178402"/>
                    <a:pt x="318183" y="173642"/>
                    <a:pt x="306556" y="173642"/>
                  </a:cubicBezTo>
                  <a:lnTo>
                    <a:pt x="276924" y="173642"/>
                  </a:lnTo>
                  <a:cubicBezTo>
                    <a:pt x="273653" y="173642"/>
                    <a:pt x="270577" y="175293"/>
                    <a:pt x="268796" y="178046"/>
                  </a:cubicBezTo>
                  <a:cubicBezTo>
                    <a:pt x="261379" y="189381"/>
                    <a:pt x="252085" y="196149"/>
                    <a:pt x="240459" y="198740"/>
                  </a:cubicBezTo>
                  <a:cubicBezTo>
                    <a:pt x="239228" y="198999"/>
                    <a:pt x="237965" y="198999"/>
                    <a:pt x="236702" y="198740"/>
                  </a:cubicBezTo>
                  <a:cubicBezTo>
                    <a:pt x="225076" y="196149"/>
                    <a:pt x="215782" y="189381"/>
                    <a:pt x="208365" y="178046"/>
                  </a:cubicBezTo>
                  <a:cubicBezTo>
                    <a:pt x="206584" y="175293"/>
                    <a:pt x="203508" y="173642"/>
                    <a:pt x="200237" y="173642"/>
                  </a:cubicBezTo>
                  <a:lnTo>
                    <a:pt x="170572" y="173642"/>
                  </a:lnTo>
                  <a:cubicBezTo>
                    <a:pt x="161957" y="173642"/>
                    <a:pt x="153602" y="176297"/>
                    <a:pt x="146542" y="180961"/>
                  </a:cubicBezTo>
                  <a:cubicBezTo>
                    <a:pt x="142202" y="181349"/>
                    <a:pt x="131127" y="181576"/>
                    <a:pt x="122610" y="175520"/>
                  </a:cubicBezTo>
                  <a:cubicBezTo>
                    <a:pt x="118270" y="172444"/>
                    <a:pt x="115161" y="168136"/>
                    <a:pt x="113153" y="162501"/>
                  </a:cubicBezTo>
                  <a:close/>
                  <a:moveTo>
                    <a:pt x="151530" y="202464"/>
                  </a:moveTo>
                  <a:cubicBezTo>
                    <a:pt x="156031" y="196570"/>
                    <a:pt x="163124" y="193073"/>
                    <a:pt x="170572" y="193073"/>
                  </a:cubicBezTo>
                  <a:lnTo>
                    <a:pt x="195217" y="193073"/>
                  </a:lnTo>
                  <a:cubicBezTo>
                    <a:pt x="205030" y="206092"/>
                    <a:pt x="217562" y="214382"/>
                    <a:pt x="232524" y="217685"/>
                  </a:cubicBezTo>
                  <a:cubicBezTo>
                    <a:pt x="236540" y="218592"/>
                    <a:pt x="240653" y="218592"/>
                    <a:pt x="244669" y="217685"/>
                  </a:cubicBezTo>
                  <a:cubicBezTo>
                    <a:pt x="259630" y="214382"/>
                    <a:pt x="272164" y="206092"/>
                    <a:pt x="281976" y="193073"/>
                  </a:cubicBezTo>
                  <a:lnTo>
                    <a:pt x="306589" y="193073"/>
                  </a:lnTo>
                  <a:cubicBezTo>
                    <a:pt x="314135" y="193073"/>
                    <a:pt x="321097" y="196506"/>
                    <a:pt x="325664" y="202497"/>
                  </a:cubicBezTo>
                  <a:lnTo>
                    <a:pt x="400408" y="300202"/>
                  </a:lnTo>
                  <a:lnTo>
                    <a:pt x="365788" y="300202"/>
                  </a:lnTo>
                  <a:lnTo>
                    <a:pt x="315139" y="240355"/>
                  </a:lnTo>
                  <a:cubicBezTo>
                    <a:pt x="312515" y="237246"/>
                    <a:pt x="308208" y="236112"/>
                    <a:pt x="304387" y="237505"/>
                  </a:cubicBezTo>
                  <a:cubicBezTo>
                    <a:pt x="300565" y="238898"/>
                    <a:pt x="298007" y="242557"/>
                    <a:pt x="298007" y="246638"/>
                  </a:cubicBezTo>
                  <a:lnTo>
                    <a:pt x="298007" y="278278"/>
                  </a:lnTo>
                  <a:cubicBezTo>
                    <a:pt x="298007" y="283654"/>
                    <a:pt x="302347" y="287993"/>
                    <a:pt x="307722" y="287993"/>
                  </a:cubicBezTo>
                  <a:cubicBezTo>
                    <a:pt x="313098" y="287993"/>
                    <a:pt x="317438" y="283654"/>
                    <a:pt x="317438" y="278278"/>
                  </a:cubicBezTo>
                  <a:lnTo>
                    <a:pt x="317438" y="273161"/>
                  </a:lnTo>
                  <a:lnTo>
                    <a:pt x="340334" y="300202"/>
                  </a:lnTo>
                  <a:lnTo>
                    <a:pt x="136859" y="300202"/>
                  </a:lnTo>
                  <a:lnTo>
                    <a:pt x="159755" y="273161"/>
                  </a:lnTo>
                  <a:lnTo>
                    <a:pt x="159755" y="278278"/>
                  </a:lnTo>
                  <a:cubicBezTo>
                    <a:pt x="159755" y="283654"/>
                    <a:pt x="164095" y="287993"/>
                    <a:pt x="169471" y="287993"/>
                  </a:cubicBezTo>
                  <a:cubicBezTo>
                    <a:pt x="174847" y="287993"/>
                    <a:pt x="179186" y="283654"/>
                    <a:pt x="179186" y="278278"/>
                  </a:cubicBezTo>
                  <a:lnTo>
                    <a:pt x="179186" y="246638"/>
                  </a:lnTo>
                  <a:cubicBezTo>
                    <a:pt x="179186" y="242557"/>
                    <a:pt x="176628" y="238930"/>
                    <a:pt x="172807" y="237505"/>
                  </a:cubicBezTo>
                  <a:cubicBezTo>
                    <a:pt x="168985" y="236112"/>
                    <a:pt x="164678" y="237246"/>
                    <a:pt x="162055" y="240355"/>
                  </a:cubicBezTo>
                  <a:lnTo>
                    <a:pt x="111404" y="300202"/>
                  </a:lnTo>
                  <a:lnTo>
                    <a:pt x="76785" y="300202"/>
                  </a:lnTo>
                  <a:lnTo>
                    <a:pt x="151530" y="202464"/>
                  </a:lnTo>
                  <a:close/>
                </a:path>
              </a:pathLst>
            </a:custGeom>
            <a:grpFill/>
            <a:ln w="3239" cap="flat">
              <a:noFill/>
              <a:prstDash val="solid"/>
              <a:miter/>
            </a:ln>
          </p:spPr>
          <p:txBody>
            <a:bodyPr rtlCol="0" anchor="ctr"/>
            <a:lstStyle/>
            <a:p>
              <a:endParaRPr lang="es-AR"/>
            </a:p>
          </p:txBody>
        </p:sp>
      </p:grpSp>
      <p:sp>
        <p:nvSpPr>
          <p:cNvPr id="98" name="Forma libre 97">
            <a:extLst>
              <a:ext uri="{FF2B5EF4-FFF2-40B4-BE49-F238E27FC236}">
                <a16:creationId xmlns:a16="http://schemas.microsoft.com/office/drawing/2014/main" id="{E70C4F0A-0834-8D95-582A-1DE9C1401E71}"/>
              </a:ext>
            </a:extLst>
          </p:cNvPr>
          <p:cNvSpPr/>
          <p:nvPr/>
        </p:nvSpPr>
        <p:spPr>
          <a:xfrm>
            <a:off x="4964843" y="1129022"/>
            <a:ext cx="1073355" cy="1045095"/>
          </a:xfrm>
          <a:custGeom>
            <a:avLst/>
            <a:gdLst>
              <a:gd name="connsiteX0" fmla="*/ 590379 w 618715"/>
              <a:gd name="connsiteY0" fmla="*/ 226209 h 602425"/>
              <a:gd name="connsiteX1" fmla="*/ 575222 w 618715"/>
              <a:gd name="connsiteY1" fmla="*/ 226209 h 602425"/>
              <a:gd name="connsiteX2" fmla="*/ 565248 w 618715"/>
              <a:gd name="connsiteY2" fmla="*/ 228088 h 602425"/>
              <a:gd name="connsiteX3" fmla="*/ 535356 w 618715"/>
              <a:gd name="connsiteY3" fmla="*/ 205710 h 602425"/>
              <a:gd name="connsiteX4" fmla="*/ 520200 w 618715"/>
              <a:gd name="connsiteY4" fmla="*/ 205710 h 602425"/>
              <a:gd name="connsiteX5" fmla="*/ 506048 w 618715"/>
              <a:gd name="connsiteY5" fmla="*/ 209142 h 602425"/>
              <a:gd name="connsiteX6" fmla="*/ 474214 w 618715"/>
              <a:gd name="connsiteY6" fmla="*/ 187347 h 602425"/>
              <a:gd name="connsiteX7" fmla="*/ 465373 w 618715"/>
              <a:gd name="connsiteY7" fmla="*/ 187347 h 602425"/>
              <a:gd name="connsiteX8" fmla="*/ 465373 w 618715"/>
              <a:gd name="connsiteY8" fmla="*/ 149975 h 602425"/>
              <a:gd name="connsiteX9" fmla="*/ 465178 w 618715"/>
              <a:gd name="connsiteY9" fmla="*/ 147999 h 602425"/>
              <a:gd name="connsiteX10" fmla="*/ 465373 w 618715"/>
              <a:gd name="connsiteY10" fmla="*/ 143951 h 602425"/>
              <a:gd name="connsiteX11" fmla="*/ 465373 w 618715"/>
              <a:gd name="connsiteY11" fmla="*/ 84752 h 602425"/>
              <a:gd name="connsiteX12" fmla="*/ 431530 w 618715"/>
              <a:gd name="connsiteY12" fmla="*/ 50909 h 602425"/>
              <a:gd name="connsiteX13" fmla="*/ 411646 w 618715"/>
              <a:gd name="connsiteY13" fmla="*/ 50909 h 602425"/>
              <a:gd name="connsiteX14" fmla="*/ 396490 w 618715"/>
              <a:gd name="connsiteY14" fmla="*/ 54536 h 602425"/>
              <a:gd name="connsiteX15" fmla="*/ 359376 w 618715"/>
              <a:gd name="connsiteY15" fmla="*/ 24030 h 602425"/>
              <a:gd name="connsiteX16" fmla="*/ 339492 w 618715"/>
              <a:gd name="connsiteY16" fmla="*/ 24030 h 602425"/>
              <a:gd name="connsiteX17" fmla="*/ 319316 w 618715"/>
              <a:gd name="connsiteY17" fmla="*/ 29924 h 602425"/>
              <a:gd name="connsiteX18" fmla="*/ 279224 w 618715"/>
              <a:gd name="connsiteY18" fmla="*/ 0 h 602425"/>
              <a:gd name="connsiteX19" fmla="*/ 261639 w 618715"/>
              <a:gd name="connsiteY19" fmla="*/ 0 h 602425"/>
              <a:gd name="connsiteX20" fmla="*/ 221546 w 618715"/>
              <a:gd name="connsiteY20" fmla="*/ 29924 h 602425"/>
              <a:gd name="connsiteX21" fmla="*/ 201370 w 618715"/>
              <a:gd name="connsiteY21" fmla="*/ 24062 h 602425"/>
              <a:gd name="connsiteX22" fmla="*/ 179219 w 618715"/>
              <a:gd name="connsiteY22" fmla="*/ 24062 h 602425"/>
              <a:gd name="connsiteX23" fmla="*/ 141361 w 618715"/>
              <a:gd name="connsiteY23" fmla="*/ 61888 h 602425"/>
              <a:gd name="connsiteX24" fmla="*/ 141361 w 618715"/>
              <a:gd name="connsiteY24" fmla="*/ 119177 h 602425"/>
              <a:gd name="connsiteX25" fmla="*/ 118756 w 618715"/>
              <a:gd name="connsiteY25" fmla="*/ 165811 h 602425"/>
              <a:gd name="connsiteX26" fmla="*/ 118756 w 618715"/>
              <a:gd name="connsiteY26" fmla="*/ 224169 h 602425"/>
              <a:gd name="connsiteX27" fmla="*/ 85658 w 618715"/>
              <a:gd name="connsiteY27" fmla="*/ 248004 h 602425"/>
              <a:gd name="connsiteX28" fmla="*/ 69919 w 618715"/>
              <a:gd name="connsiteY28" fmla="*/ 243989 h 602425"/>
              <a:gd name="connsiteX29" fmla="*/ 51622 w 618715"/>
              <a:gd name="connsiteY29" fmla="*/ 243989 h 602425"/>
              <a:gd name="connsiteX30" fmla="*/ 18654 w 618715"/>
              <a:gd name="connsiteY30" fmla="*/ 276924 h 602425"/>
              <a:gd name="connsiteX31" fmla="*/ 18654 w 618715"/>
              <a:gd name="connsiteY31" fmla="*/ 323397 h 602425"/>
              <a:gd name="connsiteX32" fmla="*/ 0 w 618715"/>
              <a:gd name="connsiteY32" fmla="*/ 362777 h 602425"/>
              <a:gd name="connsiteX33" fmla="*/ 0 w 618715"/>
              <a:gd name="connsiteY33" fmla="*/ 417605 h 602425"/>
              <a:gd name="connsiteX34" fmla="*/ 15577 w 618715"/>
              <a:gd name="connsiteY34" fmla="*/ 454038 h 602425"/>
              <a:gd name="connsiteX35" fmla="*/ 59070 w 618715"/>
              <a:gd name="connsiteY35" fmla="*/ 495620 h 602425"/>
              <a:gd name="connsiteX36" fmla="*/ 67685 w 618715"/>
              <a:gd name="connsiteY36" fmla="*/ 515763 h 602425"/>
              <a:gd name="connsiteX37" fmla="*/ 67685 w 618715"/>
              <a:gd name="connsiteY37" fmla="*/ 592613 h 602425"/>
              <a:gd name="connsiteX38" fmla="*/ 77400 w 618715"/>
              <a:gd name="connsiteY38" fmla="*/ 602329 h 602425"/>
              <a:gd name="connsiteX39" fmla="*/ 87116 w 618715"/>
              <a:gd name="connsiteY39" fmla="*/ 592613 h 602425"/>
              <a:gd name="connsiteX40" fmla="*/ 87116 w 618715"/>
              <a:gd name="connsiteY40" fmla="*/ 515763 h 602425"/>
              <a:gd name="connsiteX41" fmla="*/ 72510 w 618715"/>
              <a:gd name="connsiteY41" fmla="*/ 481565 h 602425"/>
              <a:gd name="connsiteX42" fmla="*/ 29017 w 618715"/>
              <a:gd name="connsiteY42" fmla="*/ 439983 h 602425"/>
              <a:gd name="connsiteX43" fmla="*/ 19463 w 618715"/>
              <a:gd name="connsiteY43" fmla="*/ 417605 h 602425"/>
              <a:gd name="connsiteX44" fmla="*/ 19463 w 618715"/>
              <a:gd name="connsiteY44" fmla="*/ 362777 h 602425"/>
              <a:gd name="connsiteX45" fmla="*/ 50974 w 618715"/>
              <a:gd name="connsiteY45" fmla="*/ 331266 h 602425"/>
              <a:gd name="connsiteX46" fmla="*/ 166070 w 618715"/>
              <a:gd name="connsiteY46" fmla="*/ 331266 h 602425"/>
              <a:gd name="connsiteX47" fmla="*/ 127144 w 618715"/>
              <a:gd name="connsiteY47" fmla="*/ 368800 h 602425"/>
              <a:gd name="connsiteX48" fmla="*/ 87472 w 618715"/>
              <a:gd name="connsiteY48" fmla="*/ 368800 h 602425"/>
              <a:gd name="connsiteX49" fmla="*/ 77756 w 618715"/>
              <a:gd name="connsiteY49" fmla="*/ 378516 h 602425"/>
              <a:gd name="connsiteX50" fmla="*/ 87472 w 618715"/>
              <a:gd name="connsiteY50" fmla="*/ 388231 h 602425"/>
              <a:gd name="connsiteX51" fmla="*/ 114967 w 618715"/>
              <a:gd name="connsiteY51" fmla="*/ 388231 h 602425"/>
              <a:gd name="connsiteX52" fmla="*/ 133232 w 618715"/>
              <a:gd name="connsiteY52" fmla="*/ 398627 h 602425"/>
              <a:gd name="connsiteX53" fmla="*/ 167690 w 618715"/>
              <a:gd name="connsiteY53" fmla="*/ 467866 h 602425"/>
              <a:gd name="connsiteX54" fmla="*/ 167690 w 618715"/>
              <a:gd name="connsiteY54" fmla="*/ 468320 h 602425"/>
              <a:gd name="connsiteX55" fmla="*/ 177405 w 618715"/>
              <a:gd name="connsiteY55" fmla="*/ 478035 h 602425"/>
              <a:gd name="connsiteX56" fmla="*/ 187121 w 618715"/>
              <a:gd name="connsiteY56" fmla="*/ 468320 h 602425"/>
              <a:gd name="connsiteX57" fmla="*/ 187121 w 618715"/>
              <a:gd name="connsiteY57" fmla="*/ 467866 h 602425"/>
              <a:gd name="connsiteX58" fmla="*/ 146996 w 618715"/>
              <a:gd name="connsiteY58" fmla="*/ 384669 h 602425"/>
              <a:gd name="connsiteX59" fmla="*/ 166167 w 618715"/>
              <a:gd name="connsiteY59" fmla="*/ 373140 h 602425"/>
              <a:gd name="connsiteX60" fmla="*/ 192302 w 618715"/>
              <a:gd name="connsiteY60" fmla="*/ 382564 h 602425"/>
              <a:gd name="connsiteX61" fmla="*/ 222841 w 618715"/>
              <a:gd name="connsiteY61" fmla="*/ 368930 h 602425"/>
              <a:gd name="connsiteX62" fmla="*/ 251923 w 618715"/>
              <a:gd name="connsiteY62" fmla="*/ 382564 h 602425"/>
              <a:gd name="connsiteX63" fmla="*/ 270350 w 618715"/>
              <a:gd name="connsiteY63" fmla="*/ 377739 h 602425"/>
              <a:gd name="connsiteX64" fmla="*/ 270350 w 618715"/>
              <a:gd name="connsiteY64" fmla="*/ 430397 h 602425"/>
              <a:gd name="connsiteX65" fmla="*/ 259890 w 618715"/>
              <a:gd name="connsiteY65" fmla="*/ 460418 h 602425"/>
              <a:gd name="connsiteX66" fmla="*/ 244960 w 618715"/>
              <a:gd name="connsiteY66" fmla="*/ 479233 h 602425"/>
              <a:gd name="connsiteX67" fmla="*/ 234079 w 618715"/>
              <a:gd name="connsiteY67" fmla="*/ 510452 h 602425"/>
              <a:gd name="connsiteX68" fmla="*/ 234079 w 618715"/>
              <a:gd name="connsiteY68" fmla="*/ 592645 h 602425"/>
              <a:gd name="connsiteX69" fmla="*/ 243794 w 618715"/>
              <a:gd name="connsiteY69" fmla="*/ 602361 h 602425"/>
              <a:gd name="connsiteX70" fmla="*/ 253510 w 618715"/>
              <a:gd name="connsiteY70" fmla="*/ 592645 h 602425"/>
              <a:gd name="connsiteX71" fmla="*/ 253510 w 618715"/>
              <a:gd name="connsiteY71" fmla="*/ 510452 h 602425"/>
              <a:gd name="connsiteX72" fmla="*/ 260181 w 618715"/>
              <a:gd name="connsiteY72" fmla="*/ 491313 h 602425"/>
              <a:gd name="connsiteX73" fmla="*/ 275111 w 618715"/>
              <a:gd name="connsiteY73" fmla="*/ 472497 h 602425"/>
              <a:gd name="connsiteX74" fmla="*/ 289813 w 618715"/>
              <a:gd name="connsiteY74" fmla="*/ 430397 h 602425"/>
              <a:gd name="connsiteX75" fmla="*/ 289813 w 618715"/>
              <a:gd name="connsiteY75" fmla="*/ 349661 h 602425"/>
              <a:gd name="connsiteX76" fmla="*/ 289651 w 618715"/>
              <a:gd name="connsiteY76" fmla="*/ 348009 h 602425"/>
              <a:gd name="connsiteX77" fmla="*/ 289813 w 618715"/>
              <a:gd name="connsiteY77" fmla="*/ 344706 h 602425"/>
              <a:gd name="connsiteX78" fmla="*/ 289813 w 618715"/>
              <a:gd name="connsiteY78" fmla="*/ 295805 h 602425"/>
              <a:gd name="connsiteX79" fmla="*/ 260181 w 618715"/>
              <a:gd name="connsiteY79" fmla="*/ 266172 h 602425"/>
              <a:gd name="connsiteX80" fmla="*/ 243762 w 618715"/>
              <a:gd name="connsiteY80" fmla="*/ 266172 h 602425"/>
              <a:gd name="connsiteX81" fmla="*/ 232395 w 618715"/>
              <a:gd name="connsiteY81" fmla="*/ 268439 h 602425"/>
              <a:gd name="connsiteX82" fmla="*/ 200593 w 618715"/>
              <a:gd name="connsiteY82" fmla="*/ 243956 h 602425"/>
              <a:gd name="connsiteX83" fmla="*/ 184173 w 618715"/>
              <a:gd name="connsiteY83" fmla="*/ 243956 h 602425"/>
              <a:gd name="connsiteX84" fmla="*/ 168402 w 618715"/>
              <a:gd name="connsiteY84" fmla="*/ 247972 h 602425"/>
              <a:gd name="connsiteX85" fmla="*/ 138316 w 618715"/>
              <a:gd name="connsiteY85" fmla="*/ 224299 h 602425"/>
              <a:gd name="connsiteX86" fmla="*/ 138316 w 618715"/>
              <a:gd name="connsiteY86" fmla="*/ 165779 h 602425"/>
              <a:gd name="connsiteX87" fmla="*/ 178506 w 618715"/>
              <a:gd name="connsiteY87" fmla="*/ 125622 h 602425"/>
              <a:gd name="connsiteX88" fmla="*/ 319899 w 618715"/>
              <a:gd name="connsiteY88" fmla="*/ 125622 h 602425"/>
              <a:gd name="connsiteX89" fmla="*/ 319899 w 618715"/>
              <a:gd name="connsiteY89" fmla="*/ 125945 h 602425"/>
              <a:gd name="connsiteX90" fmla="*/ 270706 w 618715"/>
              <a:gd name="connsiteY90" fmla="*/ 175138 h 602425"/>
              <a:gd name="connsiteX91" fmla="*/ 258724 w 618715"/>
              <a:gd name="connsiteY91" fmla="*/ 175138 h 602425"/>
              <a:gd name="connsiteX92" fmla="*/ 258562 w 618715"/>
              <a:gd name="connsiteY92" fmla="*/ 175138 h 602425"/>
              <a:gd name="connsiteX93" fmla="*/ 214454 w 618715"/>
              <a:gd name="connsiteY93" fmla="*/ 175138 h 602425"/>
              <a:gd name="connsiteX94" fmla="*/ 204738 w 618715"/>
              <a:gd name="connsiteY94" fmla="*/ 184854 h 602425"/>
              <a:gd name="connsiteX95" fmla="*/ 214454 w 618715"/>
              <a:gd name="connsiteY95" fmla="*/ 194569 h 602425"/>
              <a:gd name="connsiteX96" fmla="*/ 256457 w 618715"/>
              <a:gd name="connsiteY96" fmla="*/ 194569 h 602425"/>
              <a:gd name="connsiteX97" fmla="*/ 279256 w 618715"/>
              <a:gd name="connsiteY97" fmla="*/ 207523 h 602425"/>
              <a:gd name="connsiteX98" fmla="*/ 321842 w 618715"/>
              <a:gd name="connsiteY98" fmla="*/ 293020 h 602425"/>
              <a:gd name="connsiteX99" fmla="*/ 321842 w 618715"/>
              <a:gd name="connsiteY99" fmla="*/ 293570 h 602425"/>
              <a:gd name="connsiteX100" fmla="*/ 331558 w 618715"/>
              <a:gd name="connsiteY100" fmla="*/ 303286 h 602425"/>
              <a:gd name="connsiteX101" fmla="*/ 341273 w 618715"/>
              <a:gd name="connsiteY101" fmla="*/ 293570 h 602425"/>
              <a:gd name="connsiteX102" fmla="*/ 341273 w 618715"/>
              <a:gd name="connsiteY102" fmla="*/ 293020 h 602425"/>
              <a:gd name="connsiteX103" fmla="*/ 290461 w 618715"/>
              <a:gd name="connsiteY103" fmla="*/ 191654 h 602425"/>
              <a:gd name="connsiteX104" fmla="*/ 317891 w 618715"/>
              <a:gd name="connsiteY104" fmla="*/ 175689 h 602425"/>
              <a:gd name="connsiteX105" fmla="*/ 349596 w 618715"/>
              <a:gd name="connsiteY105" fmla="*/ 187736 h 602425"/>
              <a:gd name="connsiteX106" fmla="*/ 386677 w 618715"/>
              <a:gd name="connsiteY106" fmla="*/ 170054 h 602425"/>
              <a:gd name="connsiteX107" fmla="*/ 421750 w 618715"/>
              <a:gd name="connsiteY107" fmla="*/ 187736 h 602425"/>
              <a:gd name="connsiteX108" fmla="*/ 446103 w 618715"/>
              <a:gd name="connsiteY108" fmla="*/ 180320 h 602425"/>
              <a:gd name="connsiteX109" fmla="*/ 446103 w 618715"/>
              <a:gd name="connsiteY109" fmla="*/ 241463 h 602425"/>
              <a:gd name="connsiteX110" fmla="*/ 428713 w 618715"/>
              <a:gd name="connsiteY110" fmla="*/ 289651 h 602425"/>
              <a:gd name="connsiteX111" fmla="*/ 412682 w 618715"/>
              <a:gd name="connsiteY111" fmla="*/ 308953 h 602425"/>
              <a:gd name="connsiteX112" fmla="*/ 400181 w 618715"/>
              <a:gd name="connsiteY112" fmla="*/ 343573 h 602425"/>
              <a:gd name="connsiteX113" fmla="*/ 400181 w 618715"/>
              <a:gd name="connsiteY113" fmla="*/ 592645 h 602425"/>
              <a:gd name="connsiteX114" fmla="*/ 409897 w 618715"/>
              <a:gd name="connsiteY114" fmla="*/ 602361 h 602425"/>
              <a:gd name="connsiteX115" fmla="*/ 419612 w 618715"/>
              <a:gd name="connsiteY115" fmla="*/ 592645 h 602425"/>
              <a:gd name="connsiteX116" fmla="*/ 419612 w 618715"/>
              <a:gd name="connsiteY116" fmla="*/ 343573 h 602425"/>
              <a:gd name="connsiteX117" fmla="*/ 427644 w 618715"/>
              <a:gd name="connsiteY117" fmla="*/ 321356 h 602425"/>
              <a:gd name="connsiteX118" fmla="*/ 443675 w 618715"/>
              <a:gd name="connsiteY118" fmla="*/ 302055 h 602425"/>
              <a:gd name="connsiteX119" fmla="*/ 453422 w 618715"/>
              <a:gd name="connsiteY119" fmla="*/ 287805 h 602425"/>
              <a:gd name="connsiteX120" fmla="*/ 502971 w 618715"/>
              <a:gd name="connsiteY120" fmla="*/ 287805 h 602425"/>
              <a:gd name="connsiteX121" fmla="*/ 467801 w 618715"/>
              <a:gd name="connsiteY121" fmla="*/ 321000 h 602425"/>
              <a:gd name="connsiteX122" fmla="*/ 458636 w 618715"/>
              <a:gd name="connsiteY122" fmla="*/ 321000 h 602425"/>
              <a:gd name="connsiteX123" fmla="*/ 458572 w 618715"/>
              <a:gd name="connsiteY123" fmla="*/ 321000 h 602425"/>
              <a:gd name="connsiteX124" fmla="*/ 450637 w 618715"/>
              <a:gd name="connsiteY124" fmla="*/ 321000 h 602425"/>
              <a:gd name="connsiteX125" fmla="*/ 440922 w 618715"/>
              <a:gd name="connsiteY125" fmla="*/ 330716 h 602425"/>
              <a:gd name="connsiteX126" fmla="*/ 450637 w 618715"/>
              <a:gd name="connsiteY126" fmla="*/ 340431 h 602425"/>
              <a:gd name="connsiteX127" fmla="*/ 456369 w 618715"/>
              <a:gd name="connsiteY127" fmla="*/ 340431 h 602425"/>
              <a:gd name="connsiteX128" fmla="*/ 472983 w 618715"/>
              <a:gd name="connsiteY128" fmla="*/ 349920 h 602425"/>
              <a:gd name="connsiteX129" fmla="*/ 504494 w 618715"/>
              <a:gd name="connsiteY129" fmla="*/ 413265 h 602425"/>
              <a:gd name="connsiteX130" fmla="*/ 504494 w 618715"/>
              <a:gd name="connsiteY130" fmla="*/ 413686 h 602425"/>
              <a:gd name="connsiteX131" fmla="*/ 514209 w 618715"/>
              <a:gd name="connsiteY131" fmla="*/ 423402 h 602425"/>
              <a:gd name="connsiteX132" fmla="*/ 523925 w 618715"/>
              <a:gd name="connsiteY132" fmla="*/ 413686 h 602425"/>
              <a:gd name="connsiteX133" fmla="*/ 523925 w 618715"/>
              <a:gd name="connsiteY133" fmla="*/ 413265 h 602425"/>
              <a:gd name="connsiteX134" fmla="*/ 487686 w 618715"/>
              <a:gd name="connsiteY134" fmla="*/ 336642 h 602425"/>
              <a:gd name="connsiteX135" fmla="*/ 503878 w 618715"/>
              <a:gd name="connsiteY135" fmla="*/ 326732 h 602425"/>
              <a:gd name="connsiteX136" fmla="*/ 527973 w 618715"/>
              <a:gd name="connsiteY136" fmla="*/ 335217 h 602425"/>
              <a:gd name="connsiteX137" fmla="*/ 556180 w 618715"/>
              <a:gd name="connsiteY137" fmla="*/ 322976 h 602425"/>
              <a:gd name="connsiteX138" fmla="*/ 583027 w 618715"/>
              <a:gd name="connsiteY138" fmla="*/ 335217 h 602425"/>
              <a:gd name="connsiteX139" fmla="*/ 599284 w 618715"/>
              <a:gd name="connsiteY139" fmla="*/ 331266 h 602425"/>
              <a:gd name="connsiteX140" fmla="*/ 599284 w 618715"/>
              <a:gd name="connsiteY140" fmla="*/ 376897 h 602425"/>
              <a:gd name="connsiteX141" fmla="*/ 588306 w 618715"/>
              <a:gd name="connsiteY141" fmla="*/ 406691 h 602425"/>
              <a:gd name="connsiteX142" fmla="*/ 572535 w 618715"/>
              <a:gd name="connsiteY142" fmla="*/ 425215 h 602425"/>
              <a:gd name="connsiteX143" fmla="*/ 563337 w 618715"/>
              <a:gd name="connsiteY143" fmla="*/ 450184 h 602425"/>
              <a:gd name="connsiteX144" fmla="*/ 563337 w 618715"/>
              <a:gd name="connsiteY144" fmla="*/ 592710 h 602425"/>
              <a:gd name="connsiteX145" fmla="*/ 573053 w 618715"/>
              <a:gd name="connsiteY145" fmla="*/ 602426 h 602425"/>
              <a:gd name="connsiteX146" fmla="*/ 582768 w 618715"/>
              <a:gd name="connsiteY146" fmla="*/ 592710 h 602425"/>
              <a:gd name="connsiteX147" fmla="*/ 582768 w 618715"/>
              <a:gd name="connsiteY147" fmla="*/ 450184 h 602425"/>
              <a:gd name="connsiteX148" fmla="*/ 587334 w 618715"/>
              <a:gd name="connsiteY148" fmla="*/ 437813 h 602425"/>
              <a:gd name="connsiteX149" fmla="*/ 603106 w 618715"/>
              <a:gd name="connsiteY149" fmla="*/ 419289 h 602425"/>
              <a:gd name="connsiteX150" fmla="*/ 618715 w 618715"/>
              <a:gd name="connsiteY150" fmla="*/ 376897 h 602425"/>
              <a:gd name="connsiteX151" fmla="*/ 618715 w 618715"/>
              <a:gd name="connsiteY151" fmla="*/ 304128 h 602425"/>
              <a:gd name="connsiteX152" fmla="*/ 618554 w 618715"/>
              <a:gd name="connsiteY152" fmla="*/ 302605 h 602425"/>
              <a:gd name="connsiteX153" fmla="*/ 618715 w 618715"/>
              <a:gd name="connsiteY153" fmla="*/ 299561 h 602425"/>
              <a:gd name="connsiteX154" fmla="*/ 618715 w 618715"/>
              <a:gd name="connsiteY154" fmla="*/ 254384 h 602425"/>
              <a:gd name="connsiteX155" fmla="*/ 590379 w 618715"/>
              <a:gd name="connsiteY155" fmla="*/ 226209 h 602425"/>
              <a:gd name="connsiteX156" fmla="*/ 38052 w 618715"/>
              <a:gd name="connsiteY156" fmla="*/ 313552 h 602425"/>
              <a:gd name="connsiteX157" fmla="*/ 38052 w 618715"/>
              <a:gd name="connsiteY157" fmla="*/ 276924 h 602425"/>
              <a:gd name="connsiteX158" fmla="*/ 51589 w 618715"/>
              <a:gd name="connsiteY158" fmla="*/ 263420 h 602425"/>
              <a:gd name="connsiteX159" fmla="*/ 69887 w 618715"/>
              <a:gd name="connsiteY159" fmla="*/ 263420 h 602425"/>
              <a:gd name="connsiteX160" fmla="*/ 83391 w 618715"/>
              <a:gd name="connsiteY160" fmla="*/ 276924 h 602425"/>
              <a:gd name="connsiteX161" fmla="*/ 83391 w 618715"/>
              <a:gd name="connsiteY161" fmla="*/ 311835 h 602425"/>
              <a:gd name="connsiteX162" fmla="*/ 50877 w 618715"/>
              <a:gd name="connsiteY162" fmla="*/ 311835 h 602425"/>
              <a:gd name="connsiteX163" fmla="*/ 38052 w 618715"/>
              <a:gd name="connsiteY163" fmla="*/ 313552 h 602425"/>
              <a:gd name="connsiteX164" fmla="*/ 243600 w 618715"/>
              <a:gd name="connsiteY164" fmla="*/ 285603 h 602425"/>
              <a:gd name="connsiteX165" fmla="*/ 260019 w 618715"/>
              <a:gd name="connsiteY165" fmla="*/ 285603 h 602425"/>
              <a:gd name="connsiteX166" fmla="*/ 270220 w 618715"/>
              <a:gd name="connsiteY166" fmla="*/ 295805 h 602425"/>
              <a:gd name="connsiteX167" fmla="*/ 270220 w 618715"/>
              <a:gd name="connsiteY167" fmla="*/ 344706 h 602425"/>
              <a:gd name="connsiteX168" fmla="*/ 251793 w 618715"/>
              <a:gd name="connsiteY168" fmla="*/ 363133 h 602425"/>
              <a:gd name="connsiteX169" fmla="*/ 233366 w 618715"/>
              <a:gd name="connsiteY169" fmla="*/ 344706 h 602425"/>
              <a:gd name="connsiteX170" fmla="*/ 233237 w 618715"/>
              <a:gd name="connsiteY170" fmla="*/ 343573 h 602425"/>
              <a:gd name="connsiteX171" fmla="*/ 233334 w 618715"/>
              <a:gd name="connsiteY171" fmla="*/ 341403 h 602425"/>
              <a:gd name="connsiteX172" fmla="*/ 233334 w 618715"/>
              <a:gd name="connsiteY172" fmla="*/ 295869 h 602425"/>
              <a:gd name="connsiteX173" fmla="*/ 233334 w 618715"/>
              <a:gd name="connsiteY173" fmla="*/ 295837 h 602425"/>
              <a:gd name="connsiteX174" fmla="*/ 243600 w 618715"/>
              <a:gd name="connsiteY174" fmla="*/ 285603 h 602425"/>
              <a:gd name="connsiteX175" fmla="*/ 184012 w 618715"/>
              <a:gd name="connsiteY175" fmla="*/ 263420 h 602425"/>
              <a:gd name="connsiteX176" fmla="*/ 200431 w 618715"/>
              <a:gd name="connsiteY176" fmla="*/ 263420 h 602425"/>
              <a:gd name="connsiteX177" fmla="*/ 213935 w 618715"/>
              <a:gd name="connsiteY177" fmla="*/ 276924 h 602425"/>
              <a:gd name="connsiteX178" fmla="*/ 213935 w 618715"/>
              <a:gd name="connsiteY178" fmla="*/ 341435 h 602425"/>
              <a:gd name="connsiteX179" fmla="*/ 192205 w 618715"/>
              <a:gd name="connsiteY179" fmla="*/ 363165 h 602425"/>
              <a:gd name="connsiteX180" fmla="*/ 178182 w 618715"/>
              <a:gd name="connsiteY180" fmla="*/ 357984 h 602425"/>
              <a:gd name="connsiteX181" fmla="*/ 185437 w 618715"/>
              <a:gd name="connsiteY181" fmla="*/ 329841 h 602425"/>
              <a:gd name="connsiteX182" fmla="*/ 185437 w 618715"/>
              <a:gd name="connsiteY182" fmla="*/ 321551 h 602425"/>
              <a:gd name="connsiteX183" fmla="*/ 175721 w 618715"/>
              <a:gd name="connsiteY183" fmla="*/ 311835 h 602425"/>
              <a:gd name="connsiteX184" fmla="*/ 170475 w 618715"/>
              <a:gd name="connsiteY184" fmla="*/ 311835 h 602425"/>
              <a:gd name="connsiteX185" fmla="*/ 170475 w 618715"/>
              <a:gd name="connsiteY185" fmla="*/ 276924 h 602425"/>
              <a:gd name="connsiteX186" fmla="*/ 184012 w 618715"/>
              <a:gd name="connsiteY186" fmla="*/ 263420 h 602425"/>
              <a:gd name="connsiteX187" fmla="*/ 151044 w 618715"/>
              <a:gd name="connsiteY187" fmla="*/ 260375 h 602425"/>
              <a:gd name="connsiteX188" fmla="*/ 151044 w 618715"/>
              <a:gd name="connsiteY188" fmla="*/ 311835 h 602425"/>
              <a:gd name="connsiteX189" fmla="*/ 102822 w 618715"/>
              <a:gd name="connsiteY189" fmla="*/ 311835 h 602425"/>
              <a:gd name="connsiteX190" fmla="*/ 102822 w 618715"/>
              <a:gd name="connsiteY190" fmla="*/ 260375 h 602425"/>
              <a:gd name="connsiteX191" fmla="*/ 119663 w 618715"/>
              <a:gd name="connsiteY191" fmla="*/ 243535 h 602425"/>
              <a:gd name="connsiteX192" fmla="*/ 128342 w 618715"/>
              <a:gd name="connsiteY192" fmla="*/ 243535 h 602425"/>
              <a:gd name="connsiteX193" fmla="*/ 128471 w 618715"/>
              <a:gd name="connsiteY193" fmla="*/ 243535 h 602425"/>
              <a:gd name="connsiteX194" fmla="*/ 128925 w 618715"/>
              <a:gd name="connsiteY194" fmla="*/ 243535 h 602425"/>
              <a:gd name="connsiteX195" fmla="*/ 134203 w 618715"/>
              <a:gd name="connsiteY195" fmla="*/ 243535 h 602425"/>
              <a:gd name="connsiteX196" fmla="*/ 151044 w 618715"/>
              <a:gd name="connsiteY196" fmla="*/ 260375 h 602425"/>
              <a:gd name="connsiteX197" fmla="*/ 239196 w 618715"/>
              <a:gd name="connsiteY197" fmla="*/ 41874 h 602425"/>
              <a:gd name="connsiteX198" fmla="*/ 261606 w 618715"/>
              <a:gd name="connsiteY198" fmla="*/ 19431 h 602425"/>
              <a:gd name="connsiteX199" fmla="*/ 279191 w 618715"/>
              <a:gd name="connsiteY199" fmla="*/ 19431 h 602425"/>
              <a:gd name="connsiteX200" fmla="*/ 301602 w 618715"/>
              <a:gd name="connsiteY200" fmla="*/ 41874 h 602425"/>
              <a:gd name="connsiteX201" fmla="*/ 301602 w 618715"/>
              <a:gd name="connsiteY201" fmla="*/ 106223 h 602425"/>
              <a:gd name="connsiteX202" fmla="*/ 239163 w 618715"/>
              <a:gd name="connsiteY202" fmla="*/ 106223 h 602425"/>
              <a:gd name="connsiteX203" fmla="*/ 239163 w 618715"/>
              <a:gd name="connsiteY203" fmla="*/ 41874 h 602425"/>
              <a:gd name="connsiteX204" fmla="*/ 160759 w 618715"/>
              <a:gd name="connsiteY204" fmla="*/ 108878 h 602425"/>
              <a:gd name="connsiteX205" fmla="*/ 160759 w 618715"/>
              <a:gd name="connsiteY205" fmla="*/ 61888 h 602425"/>
              <a:gd name="connsiteX206" fmla="*/ 179186 w 618715"/>
              <a:gd name="connsiteY206" fmla="*/ 43493 h 602425"/>
              <a:gd name="connsiteX207" fmla="*/ 201337 w 618715"/>
              <a:gd name="connsiteY207" fmla="*/ 43493 h 602425"/>
              <a:gd name="connsiteX208" fmla="*/ 219732 w 618715"/>
              <a:gd name="connsiteY208" fmla="*/ 61888 h 602425"/>
              <a:gd name="connsiteX209" fmla="*/ 219732 w 618715"/>
              <a:gd name="connsiteY209" fmla="*/ 106223 h 602425"/>
              <a:gd name="connsiteX210" fmla="*/ 178312 w 618715"/>
              <a:gd name="connsiteY210" fmla="*/ 106223 h 602425"/>
              <a:gd name="connsiteX211" fmla="*/ 160759 w 618715"/>
              <a:gd name="connsiteY211" fmla="*/ 108878 h 602425"/>
              <a:gd name="connsiteX212" fmla="*/ 377771 w 618715"/>
              <a:gd name="connsiteY212" fmla="*/ 139968 h 602425"/>
              <a:gd name="connsiteX213" fmla="*/ 349402 w 618715"/>
              <a:gd name="connsiteY213" fmla="*/ 168337 h 602425"/>
              <a:gd name="connsiteX214" fmla="*/ 329809 w 618715"/>
              <a:gd name="connsiteY214" fmla="*/ 160435 h 602425"/>
              <a:gd name="connsiteX215" fmla="*/ 339168 w 618715"/>
              <a:gd name="connsiteY215" fmla="*/ 126010 h 602425"/>
              <a:gd name="connsiteX216" fmla="*/ 339168 w 618715"/>
              <a:gd name="connsiteY216" fmla="*/ 115971 h 602425"/>
              <a:gd name="connsiteX217" fmla="*/ 329453 w 618715"/>
              <a:gd name="connsiteY217" fmla="*/ 106255 h 602425"/>
              <a:gd name="connsiteX218" fmla="*/ 321033 w 618715"/>
              <a:gd name="connsiteY218" fmla="*/ 106255 h 602425"/>
              <a:gd name="connsiteX219" fmla="*/ 321033 w 618715"/>
              <a:gd name="connsiteY219" fmla="*/ 61920 h 602425"/>
              <a:gd name="connsiteX220" fmla="*/ 339460 w 618715"/>
              <a:gd name="connsiteY220" fmla="*/ 43525 h 602425"/>
              <a:gd name="connsiteX221" fmla="*/ 359344 w 618715"/>
              <a:gd name="connsiteY221" fmla="*/ 43525 h 602425"/>
              <a:gd name="connsiteX222" fmla="*/ 377739 w 618715"/>
              <a:gd name="connsiteY222" fmla="*/ 61920 h 602425"/>
              <a:gd name="connsiteX223" fmla="*/ 377739 w 618715"/>
              <a:gd name="connsiteY223" fmla="*/ 139968 h 602425"/>
              <a:gd name="connsiteX224" fmla="*/ 421556 w 618715"/>
              <a:gd name="connsiteY224" fmla="*/ 168305 h 602425"/>
              <a:gd name="connsiteX225" fmla="*/ 397202 w 618715"/>
              <a:gd name="connsiteY225" fmla="*/ 143951 h 602425"/>
              <a:gd name="connsiteX226" fmla="*/ 397072 w 618715"/>
              <a:gd name="connsiteY226" fmla="*/ 142591 h 602425"/>
              <a:gd name="connsiteX227" fmla="*/ 397202 w 618715"/>
              <a:gd name="connsiteY227" fmla="*/ 139968 h 602425"/>
              <a:gd name="connsiteX228" fmla="*/ 397202 w 618715"/>
              <a:gd name="connsiteY228" fmla="*/ 84816 h 602425"/>
              <a:gd name="connsiteX229" fmla="*/ 397202 w 618715"/>
              <a:gd name="connsiteY229" fmla="*/ 84784 h 602425"/>
              <a:gd name="connsiteX230" fmla="*/ 411613 w 618715"/>
              <a:gd name="connsiteY230" fmla="*/ 70373 h 602425"/>
              <a:gd name="connsiteX231" fmla="*/ 431498 w 618715"/>
              <a:gd name="connsiteY231" fmla="*/ 70373 h 602425"/>
              <a:gd name="connsiteX232" fmla="*/ 445909 w 618715"/>
              <a:gd name="connsiteY232" fmla="*/ 84784 h 602425"/>
              <a:gd name="connsiteX233" fmla="*/ 445909 w 618715"/>
              <a:gd name="connsiteY233" fmla="*/ 143984 h 602425"/>
              <a:gd name="connsiteX234" fmla="*/ 421556 w 618715"/>
              <a:gd name="connsiteY234" fmla="*/ 168305 h 602425"/>
              <a:gd name="connsiteX235" fmla="*/ 465340 w 618715"/>
              <a:gd name="connsiteY235" fmla="*/ 241463 h 602425"/>
              <a:gd name="connsiteX236" fmla="*/ 465340 w 618715"/>
              <a:gd name="connsiteY236" fmla="*/ 206778 h 602425"/>
              <a:gd name="connsiteX237" fmla="*/ 474181 w 618715"/>
              <a:gd name="connsiteY237" fmla="*/ 206778 h 602425"/>
              <a:gd name="connsiteX238" fmla="*/ 488981 w 618715"/>
              <a:gd name="connsiteY238" fmla="*/ 221611 h 602425"/>
              <a:gd name="connsiteX239" fmla="*/ 488981 w 618715"/>
              <a:gd name="connsiteY239" fmla="*/ 268374 h 602425"/>
              <a:gd name="connsiteX240" fmla="*/ 461357 w 618715"/>
              <a:gd name="connsiteY240" fmla="*/ 268374 h 602425"/>
              <a:gd name="connsiteX241" fmla="*/ 465340 w 618715"/>
              <a:gd name="connsiteY241" fmla="*/ 241463 h 602425"/>
              <a:gd name="connsiteX242" fmla="*/ 547080 w 618715"/>
              <a:gd name="connsiteY242" fmla="*/ 296452 h 602425"/>
              <a:gd name="connsiteX243" fmla="*/ 527746 w 618715"/>
              <a:gd name="connsiteY243" fmla="*/ 315786 h 602425"/>
              <a:gd name="connsiteX244" fmla="*/ 515731 w 618715"/>
              <a:gd name="connsiteY244" fmla="*/ 311576 h 602425"/>
              <a:gd name="connsiteX245" fmla="*/ 522208 w 618715"/>
              <a:gd name="connsiteY245" fmla="*/ 285765 h 602425"/>
              <a:gd name="connsiteX246" fmla="*/ 522208 w 618715"/>
              <a:gd name="connsiteY246" fmla="*/ 278090 h 602425"/>
              <a:gd name="connsiteX247" fmla="*/ 512493 w 618715"/>
              <a:gd name="connsiteY247" fmla="*/ 268374 h 602425"/>
              <a:gd name="connsiteX248" fmla="*/ 508380 w 618715"/>
              <a:gd name="connsiteY248" fmla="*/ 268374 h 602425"/>
              <a:gd name="connsiteX249" fmla="*/ 508380 w 618715"/>
              <a:gd name="connsiteY249" fmla="*/ 237026 h 602425"/>
              <a:gd name="connsiteX250" fmla="*/ 508380 w 618715"/>
              <a:gd name="connsiteY250" fmla="*/ 236896 h 602425"/>
              <a:gd name="connsiteX251" fmla="*/ 520135 w 618715"/>
              <a:gd name="connsiteY251" fmla="*/ 225173 h 602425"/>
              <a:gd name="connsiteX252" fmla="*/ 535292 w 618715"/>
              <a:gd name="connsiteY252" fmla="*/ 225173 h 602425"/>
              <a:gd name="connsiteX253" fmla="*/ 547015 w 618715"/>
              <a:gd name="connsiteY253" fmla="*/ 236896 h 602425"/>
              <a:gd name="connsiteX254" fmla="*/ 547015 w 618715"/>
              <a:gd name="connsiteY254" fmla="*/ 296452 h 602425"/>
              <a:gd name="connsiteX255" fmla="*/ 582801 w 618715"/>
              <a:gd name="connsiteY255" fmla="*/ 315786 h 602425"/>
              <a:gd name="connsiteX256" fmla="*/ 566511 w 618715"/>
              <a:gd name="connsiteY256" fmla="*/ 299529 h 602425"/>
              <a:gd name="connsiteX257" fmla="*/ 566414 w 618715"/>
              <a:gd name="connsiteY257" fmla="*/ 298493 h 602425"/>
              <a:gd name="connsiteX258" fmla="*/ 566511 w 618715"/>
              <a:gd name="connsiteY258" fmla="*/ 296485 h 602425"/>
              <a:gd name="connsiteX259" fmla="*/ 566511 w 618715"/>
              <a:gd name="connsiteY259" fmla="*/ 254417 h 602425"/>
              <a:gd name="connsiteX260" fmla="*/ 566511 w 618715"/>
              <a:gd name="connsiteY260" fmla="*/ 254384 h 602425"/>
              <a:gd name="connsiteX261" fmla="*/ 575190 w 618715"/>
              <a:gd name="connsiteY261" fmla="*/ 245705 h 602425"/>
              <a:gd name="connsiteX262" fmla="*/ 590346 w 618715"/>
              <a:gd name="connsiteY262" fmla="*/ 245705 h 602425"/>
              <a:gd name="connsiteX263" fmla="*/ 599025 w 618715"/>
              <a:gd name="connsiteY263" fmla="*/ 254384 h 602425"/>
              <a:gd name="connsiteX264" fmla="*/ 599025 w 618715"/>
              <a:gd name="connsiteY264" fmla="*/ 299561 h 602425"/>
              <a:gd name="connsiteX265" fmla="*/ 582801 w 618715"/>
              <a:gd name="connsiteY265" fmla="*/ 315786 h 60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618715" h="602425">
                <a:moveTo>
                  <a:pt x="590379" y="226209"/>
                </a:moveTo>
                <a:lnTo>
                  <a:pt x="575222" y="226209"/>
                </a:lnTo>
                <a:cubicBezTo>
                  <a:pt x="571693" y="226209"/>
                  <a:pt x="568357" y="226889"/>
                  <a:pt x="565248" y="228088"/>
                </a:cubicBezTo>
                <a:cubicBezTo>
                  <a:pt x="561426" y="215166"/>
                  <a:pt x="549509" y="205710"/>
                  <a:pt x="535356" y="205710"/>
                </a:cubicBezTo>
                <a:lnTo>
                  <a:pt x="520200" y="205710"/>
                </a:lnTo>
                <a:cubicBezTo>
                  <a:pt x="515116" y="205710"/>
                  <a:pt x="510290" y="206973"/>
                  <a:pt x="506048" y="209142"/>
                </a:cubicBezTo>
                <a:cubicBezTo>
                  <a:pt x="501061" y="196415"/>
                  <a:pt x="488690" y="187347"/>
                  <a:pt x="474214" y="187347"/>
                </a:cubicBezTo>
                <a:lnTo>
                  <a:pt x="465373" y="187347"/>
                </a:lnTo>
                <a:lnTo>
                  <a:pt x="465373" y="149975"/>
                </a:lnTo>
                <a:cubicBezTo>
                  <a:pt x="465373" y="149295"/>
                  <a:pt x="465308" y="148647"/>
                  <a:pt x="465178" y="147999"/>
                </a:cubicBezTo>
                <a:cubicBezTo>
                  <a:pt x="465308" y="146672"/>
                  <a:pt x="465373" y="145311"/>
                  <a:pt x="465373" y="143951"/>
                </a:cubicBezTo>
                <a:lnTo>
                  <a:pt x="465373" y="84752"/>
                </a:lnTo>
                <a:cubicBezTo>
                  <a:pt x="465373" y="66098"/>
                  <a:pt x="450184" y="50909"/>
                  <a:pt x="431530" y="50909"/>
                </a:cubicBezTo>
                <a:lnTo>
                  <a:pt x="411646" y="50909"/>
                </a:lnTo>
                <a:cubicBezTo>
                  <a:pt x="406205" y="50909"/>
                  <a:pt x="401056" y="52237"/>
                  <a:pt x="396490" y="54536"/>
                </a:cubicBezTo>
                <a:cubicBezTo>
                  <a:pt x="393057" y="37178"/>
                  <a:pt x="377739" y="24030"/>
                  <a:pt x="359376" y="24030"/>
                </a:cubicBezTo>
                <a:lnTo>
                  <a:pt x="339492" y="24030"/>
                </a:lnTo>
                <a:cubicBezTo>
                  <a:pt x="332076" y="24030"/>
                  <a:pt x="325145" y="26200"/>
                  <a:pt x="319316" y="29924"/>
                </a:cubicBezTo>
                <a:cubicBezTo>
                  <a:pt x="314167" y="12630"/>
                  <a:pt x="298136" y="0"/>
                  <a:pt x="279224" y="0"/>
                </a:cubicBezTo>
                <a:lnTo>
                  <a:pt x="261639" y="0"/>
                </a:lnTo>
                <a:cubicBezTo>
                  <a:pt x="242693" y="0"/>
                  <a:pt x="226695" y="12663"/>
                  <a:pt x="221546" y="29924"/>
                </a:cubicBezTo>
                <a:cubicBezTo>
                  <a:pt x="215716" y="26232"/>
                  <a:pt x="208786" y="24062"/>
                  <a:pt x="201370" y="24062"/>
                </a:cubicBezTo>
                <a:lnTo>
                  <a:pt x="179219" y="24062"/>
                </a:lnTo>
                <a:cubicBezTo>
                  <a:pt x="158330" y="24062"/>
                  <a:pt x="141361" y="41032"/>
                  <a:pt x="141361" y="61888"/>
                </a:cubicBezTo>
                <a:lnTo>
                  <a:pt x="141361" y="119177"/>
                </a:lnTo>
                <a:cubicBezTo>
                  <a:pt x="127629" y="130091"/>
                  <a:pt x="118756" y="146931"/>
                  <a:pt x="118756" y="165811"/>
                </a:cubicBezTo>
                <a:lnTo>
                  <a:pt x="118756" y="224169"/>
                </a:lnTo>
                <a:cubicBezTo>
                  <a:pt x="103535" y="224558"/>
                  <a:pt x="90613" y="234370"/>
                  <a:pt x="85658" y="248004"/>
                </a:cubicBezTo>
                <a:cubicBezTo>
                  <a:pt x="80963" y="245446"/>
                  <a:pt x="75619" y="243989"/>
                  <a:pt x="69919" y="243989"/>
                </a:cubicBezTo>
                <a:lnTo>
                  <a:pt x="51622" y="243989"/>
                </a:lnTo>
                <a:cubicBezTo>
                  <a:pt x="33454" y="243989"/>
                  <a:pt x="18654" y="258756"/>
                  <a:pt x="18654" y="276924"/>
                </a:cubicBezTo>
                <a:lnTo>
                  <a:pt x="18654" y="323397"/>
                </a:lnTo>
                <a:cubicBezTo>
                  <a:pt x="7254" y="332756"/>
                  <a:pt x="0" y="346908"/>
                  <a:pt x="0" y="362777"/>
                </a:cubicBezTo>
                <a:lnTo>
                  <a:pt x="0" y="417605"/>
                </a:lnTo>
                <a:cubicBezTo>
                  <a:pt x="0" y="431303"/>
                  <a:pt x="5667" y="444549"/>
                  <a:pt x="15577" y="454038"/>
                </a:cubicBezTo>
                <a:lnTo>
                  <a:pt x="59070" y="495620"/>
                </a:lnTo>
                <a:cubicBezTo>
                  <a:pt x="64543" y="500866"/>
                  <a:pt x="67685" y="508185"/>
                  <a:pt x="67685" y="515763"/>
                </a:cubicBezTo>
                <a:lnTo>
                  <a:pt x="67685" y="592613"/>
                </a:lnTo>
                <a:cubicBezTo>
                  <a:pt x="67685" y="597989"/>
                  <a:pt x="72024" y="602329"/>
                  <a:pt x="77400" y="602329"/>
                </a:cubicBezTo>
                <a:cubicBezTo>
                  <a:pt x="82776" y="602329"/>
                  <a:pt x="87116" y="597989"/>
                  <a:pt x="87116" y="592613"/>
                </a:cubicBezTo>
                <a:lnTo>
                  <a:pt x="87116" y="515763"/>
                </a:lnTo>
                <a:cubicBezTo>
                  <a:pt x="87116" y="502907"/>
                  <a:pt x="81805" y="490471"/>
                  <a:pt x="72510" y="481565"/>
                </a:cubicBezTo>
                <a:lnTo>
                  <a:pt x="29017" y="439983"/>
                </a:lnTo>
                <a:cubicBezTo>
                  <a:pt x="22929" y="434186"/>
                  <a:pt x="19463" y="426025"/>
                  <a:pt x="19463" y="417605"/>
                </a:cubicBezTo>
                <a:lnTo>
                  <a:pt x="19463" y="362777"/>
                </a:lnTo>
                <a:cubicBezTo>
                  <a:pt x="19463" y="345418"/>
                  <a:pt x="33583" y="331266"/>
                  <a:pt x="50974" y="331266"/>
                </a:cubicBezTo>
                <a:lnTo>
                  <a:pt x="166070" y="331266"/>
                </a:lnTo>
                <a:cubicBezTo>
                  <a:pt x="165325" y="352090"/>
                  <a:pt x="148161" y="368800"/>
                  <a:pt x="127144" y="368800"/>
                </a:cubicBezTo>
                <a:lnTo>
                  <a:pt x="87472" y="368800"/>
                </a:lnTo>
                <a:cubicBezTo>
                  <a:pt x="82096" y="368800"/>
                  <a:pt x="77756" y="373140"/>
                  <a:pt x="77756" y="378516"/>
                </a:cubicBezTo>
                <a:cubicBezTo>
                  <a:pt x="77756" y="383892"/>
                  <a:pt x="82096" y="388231"/>
                  <a:pt x="87472" y="388231"/>
                </a:cubicBezTo>
                <a:lnTo>
                  <a:pt x="114967" y="388231"/>
                </a:lnTo>
                <a:cubicBezTo>
                  <a:pt x="121152" y="391049"/>
                  <a:pt x="127435" y="394579"/>
                  <a:pt x="133232" y="398627"/>
                </a:cubicBezTo>
                <a:cubicBezTo>
                  <a:pt x="154800" y="413621"/>
                  <a:pt x="167690" y="439497"/>
                  <a:pt x="167690" y="467866"/>
                </a:cubicBezTo>
                <a:lnTo>
                  <a:pt x="167690" y="468320"/>
                </a:lnTo>
                <a:cubicBezTo>
                  <a:pt x="167690" y="473695"/>
                  <a:pt x="172029" y="478035"/>
                  <a:pt x="177405" y="478035"/>
                </a:cubicBezTo>
                <a:cubicBezTo>
                  <a:pt x="182781" y="478035"/>
                  <a:pt x="187121" y="473695"/>
                  <a:pt x="187121" y="468320"/>
                </a:cubicBezTo>
                <a:lnTo>
                  <a:pt x="187121" y="467866"/>
                </a:lnTo>
                <a:cubicBezTo>
                  <a:pt x="187121" y="434315"/>
                  <a:pt x="172159" y="403517"/>
                  <a:pt x="146996" y="384669"/>
                </a:cubicBezTo>
                <a:cubicBezTo>
                  <a:pt x="154153" y="382078"/>
                  <a:pt x="160630" y="378127"/>
                  <a:pt x="166167" y="373140"/>
                </a:cubicBezTo>
                <a:cubicBezTo>
                  <a:pt x="173454" y="379131"/>
                  <a:pt x="182619" y="382564"/>
                  <a:pt x="192302" y="382564"/>
                </a:cubicBezTo>
                <a:cubicBezTo>
                  <a:pt x="204414" y="382564"/>
                  <a:pt x="215296" y="377285"/>
                  <a:pt x="222841" y="368930"/>
                </a:cubicBezTo>
                <a:cubicBezTo>
                  <a:pt x="229804" y="377253"/>
                  <a:pt x="240232" y="382564"/>
                  <a:pt x="251923" y="382564"/>
                </a:cubicBezTo>
                <a:cubicBezTo>
                  <a:pt x="258627" y="382564"/>
                  <a:pt x="264877" y="380815"/>
                  <a:pt x="270350" y="377739"/>
                </a:cubicBezTo>
                <a:lnTo>
                  <a:pt x="270350" y="430397"/>
                </a:lnTo>
                <a:cubicBezTo>
                  <a:pt x="270350" y="441246"/>
                  <a:pt x="266626" y="451900"/>
                  <a:pt x="259890" y="460418"/>
                </a:cubicBezTo>
                <a:lnTo>
                  <a:pt x="244960" y="479233"/>
                </a:lnTo>
                <a:cubicBezTo>
                  <a:pt x="237933" y="488074"/>
                  <a:pt x="234079" y="499150"/>
                  <a:pt x="234079" y="510452"/>
                </a:cubicBezTo>
                <a:lnTo>
                  <a:pt x="234079" y="592645"/>
                </a:lnTo>
                <a:cubicBezTo>
                  <a:pt x="234079" y="598021"/>
                  <a:pt x="238418" y="602361"/>
                  <a:pt x="243794" y="602361"/>
                </a:cubicBezTo>
                <a:cubicBezTo>
                  <a:pt x="249170" y="602361"/>
                  <a:pt x="253510" y="598021"/>
                  <a:pt x="253510" y="592645"/>
                </a:cubicBezTo>
                <a:lnTo>
                  <a:pt x="253510" y="510452"/>
                </a:lnTo>
                <a:cubicBezTo>
                  <a:pt x="253510" y="503522"/>
                  <a:pt x="255874" y="496753"/>
                  <a:pt x="260181" y="491313"/>
                </a:cubicBezTo>
                <a:lnTo>
                  <a:pt x="275111" y="472497"/>
                </a:lnTo>
                <a:cubicBezTo>
                  <a:pt x="284599" y="460580"/>
                  <a:pt x="289813" y="445618"/>
                  <a:pt x="289813" y="430397"/>
                </a:cubicBezTo>
                <a:lnTo>
                  <a:pt x="289813" y="349661"/>
                </a:lnTo>
                <a:cubicBezTo>
                  <a:pt x="289813" y="349078"/>
                  <a:pt x="289749" y="348527"/>
                  <a:pt x="289651" y="348009"/>
                </a:cubicBezTo>
                <a:cubicBezTo>
                  <a:pt x="289749" y="346908"/>
                  <a:pt x="289813" y="345807"/>
                  <a:pt x="289813" y="344706"/>
                </a:cubicBezTo>
                <a:lnTo>
                  <a:pt x="289813" y="295805"/>
                </a:lnTo>
                <a:cubicBezTo>
                  <a:pt x="289813" y="279450"/>
                  <a:pt x="276503" y="266172"/>
                  <a:pt x="260181" y="266172"/>
                </a:cubicBezTo>
                <a:lnTo>
                  <a:pt x="243762" y="266172"/>
                </a:lnTo>
                <a:cubicBezTo>
                  <a:pt x="239746" y="266172"/>
                  <a:pt x="235892" y="266982"/>
                  <a:pt x="232395" y="268439"/>
                </a:cubicBezTo>
                <a:cubicBezTo>
                  <a:pt x="228638" y="254384"/>
                  <a:pt x="215814" y="243956"/>
                  <a:pt x="200593" y="243956"/>
                </a:cubicBezTo>
                <a:lnTo>
                  <a:pt x="184173" y="243956"/>
                </a:lnTo>
                <a:cubicBezTo>
                  <a:pt x="178474" y="243956"/>
                  <a:pt x="173098" y="245414"/>
                  <a:pt x="168402" y="247972"/>
                </a:cubicBezTo>
                <a:cubicBezTo>
                  <a:pt x="163771" y="235245"/>
                  <a:pt x="152242" y="225821"/>
                  <a:pt x="138316" y="224299"/>
                </a:cubicBezTo>
                <a:lnTo>
                  <a:pt x="138316" y="165779"/>
                </a:lnTo>
                <a:cubicBezTo>
                  <a:pt x="138316" y="143628"/>
                  <a:pt x="156355" y="125622"/>
                  <a:pt x="178506" y="125622"/>
                </a:cubicBezTo>
                <a:lnTo>
                  <a:pt x="319899" y="125622"/>
                </a:lnTo>
                <a:lnTo>
                  <a:pt x="319899" y="125945"/>
                </a:lnTo>
                <a:cubicBezTo>
                  <a:pt x="319899" y="153084"/>
                  <a:pt x="297813" y="175138"/>
                  <a:pt x="270706" y="175138"/>
                </a:cubicBezTo>
                <a:lnTo>
                  <a:pt x="258724" y="175138"/>
                </a:lnTo>
                <a:cubicBezTo>
                  <a:pt x="258659" y="175138"/>
                  <a:pt x="258594" y="175138"/>
                  <a:pt x="258562" y="175138"/>
                </a:cubicBezTo>
                <a:lnTo>
                  <a:pt x="214454" y="175138"/>
                </a:lnTo>
                <a:cubicBezTo>
                  <a:pt x="209078" y="175138"/>
                  <a:pt x="204738" y="179478"/>
                  <a:pt x="204738" y="184854"/>
                </a:cubicBezTo>
                <a:cubicBezTo>
                  <a:pt x="204738" y="190230"/>
                  <a:pt x="209078" y="194569"/>
                  <a:pt x="214454" y="194569"/>
                </a:cubicBezTo>
                <a:lnTo>
                  <a:pt x="256457" y="194569"/>
                </a:lnTo>
                <a:cubicBezTo>
                  <a:pt x="264197" y="198034"/>
                  <a:pt x="272034" y="202471"/>
                  <a:pt x="279256" y="207523"/>
                </a:cubicBezTo>
                <a:cubicBezTo>
                  <a:pt x="305909" y="226047"/>
                  <a:pt x="321842" y="258011"/>
                  <a:pt x="321842" y="293020"/>
                </a:cubicBezTo>
                <a:lnTo>
                  <a:pt x="321842" y="293570"/>
                </a:lnTo>
                <a:cubicBezTo>
                  <a:pt x="321842" y="298946"/>
                  <a:pt x="326182" y="303286"/>
                  <a:pt x="331558" y="303286"/>
                </a:cubicBezTo>
                <a:cubicBezTo>
                  <a:pt x="336934" y="303286"/>
                  <a:pt x="341273" y="298946"/>
                  <a:pt x="341273" y="293570"/>
                </a:cubicBezTo>
                <a:lnTo>
                  <a:pt x="341273" y="293020"/>
                </a:lnTo>
                <a:cubicBezTo>
                  <a:pt x="341273" y="251696"/>
                  <a:pt x="322263" y="213806"/>
                  <a:pt x="290461" y="191654"/>
                </a:cubicBezTo>
                <a:cubicBezTo>
                  <a:pt x="300857" y="188513"/>
                  <a:pt x="310184" y="182975"/>
                  <a:pt x="317891" y="175689"/>
                </a:cubicBezTo>
                <a:cubicBezTo>
                  <a:pt x="326538" y="183364"/>
                  <a:pt x="337743" y="187736"/>
                  <a:pt x="349596" y="187736"/>
                </a:cubicBezTo>
                <a:cubicBezTo>
                  <a:pt x="364558" y="187736"/>
                  <a:pt x="377901" y="180838"/>
                  <a:pt x="386677" y="170054"/>
                </a:cubicBezTo>
                <a:cubicBezTo>
                  <a:pt x="394676" y="180773"/>
                  <a:pt x="407403" y="187736"/>
                  <a:pt x="421750" y="187736"/>
                </a:cubicBezTo>
                <a:cubicBezTo>
                  <a:pt x="430753" y="187736"/>
                  <a:pt x="439141" y="184983"/>
                  <a:pt x="446103" y="180320"/>
                </a:cubicBezTo>
                <a:lnTo>
                  <a:pt x="446103" y="241463"/>
                </a:lnTo>
                <a:cubicBezTo>
                  <a:pt x="446103" y="259015"/>
                  <a:pt x="439918" y="276147"/>
                  <a:pt x="428713" y="289651"/>
                </a:cubicBezTo>
                <a:lnTo>
                  <a:pt x="412682" y="308953"/>
                </a:lnTo>
                <a:cubicBezTo>
                  <a:pt x="404618" y="318668"/>
                  <a:pt x="400181" y="330975"/>
                  <a:pt x="400181" y="343573"/>
                </a:cubicBezTo>
                <a:lnTo>
                  <a:pt x="400181" y="592645"/>
                </a:lnTo>
                <a:cubicBezTo>
                  <a:pt x="400181" y="598021"/>
                  <a:pt x="404521" y="602361"/>
                  <a:pt x="409897" y="602361"/>
                </a:cubicBezTo>
                <a:cubicBezTo>
                  <a:pt x="415273" y="602361"/>
                  <a:pt x="419612" y="598021"/>
                  <a:pt x="419612" y="592645"/>
                </a:cubicBezTo>
                <a:lnTo>
                  <a:pt x="419612" y="343573"/>
                </a:lnTo>
                <a:cubicBezTo>
                  <a:pt x="419612" y="335476"/>
                  <a:pt x="422462" y="327574"/>
                  <a:pt x="427644" y="321356"/>
                </a:cubicBezTo>
                <a:lnTo>
                  <a:pt x="443675" y="302055"/>
                </a:lnTo>
                <a:cubicBezTo>
                  <a:pt x="447366" y="297586"/>
                  <a:pt x="450605" y="292825"/>
                  <a:pt x="453422" y="287805"/>
                </a:cubicBezTo>
                <a:lnTo>
                  <a:pt x="502971" y="287805"/>
                </a:lnTo>
                <a:cubicBezTo>
                  <a:pt x="501903" y="306297"/>
                  <a:pt x="486520" y="321000"/>
                  <a:pt x="467801" y="321000"/>
                </a:cubicBezTo>
                <a:lnTo>
                  <a:pt x="458636" y="321000"/>
                </a:lnTo>
                <a:cubicBezTo>
                  <a:pt x="458604" y="321000"/>
                  <a:pt x="458604" y="321000"/>
                  <a:pt x="458572" y="321000"/>
                </a:cubicBezTo>
                <a:lnTo>
                  <a:pt x="450637" y="321000"/>
                </a:lnTo>
                <a:cubicBezTo>
                  <a:pt x="445261" y="321000"/>
                  <a:pt x="440922" y="325340"/>
                  <a:pt x="440922" y="330716"/>
                </a:cubicBezTo>
                <a:cubicBezTo>
                  <a:pt x="440922" y="336092"/>
                  <a:pt x="445261" y="340431"/>
                  <a:pt x="450637" y="340431"/>
                </a:cubicBezTo>
                <a:lnTo>
                  <a:pt x="456369" y="340431"/>
                </a:lnTo>
                <a:cubicBezTo>
                  <a:pt x="462005" y="342990"/>
                  <a:pt x="467704" y="346228"/>
                  <a:pt x="472983" y="349920"/>
                </a:cubicBezTo>
                <a:cubicBezTo>
                  <a:pt x="492705" y="363619"/>
                  <a:pt x="504494" y="387292"/>
                  <a:pt x="504494" y="413265"/>
                </a:cubicBezTo>
                <a:lnTo>
                  <a:pt x="504494" y="413686"/>
                </a:lnTo>
                <a:cubicBezTo>
                  <a:pt x="504494" y="419062"/>
                  <a:pt x="508833" y="423402"/>
                  <a:pt x="514209" y="423402"/>
                </a:cubicBezTo>
                <a:cubicBezTo>
                  <a:pt x="519585" y="423402"/>
                  <a:pt x="523925" y="419062"/>
                  <a:pt x="523925" y="413686"/>
                </a:cubicBezTo>
                <a:lnTo>
                  <a:pt x="523925" y="413265"/>
                </a:lnTo>
                <a:cubicBezTo>
                  <a:pt x="523925" y="382532"/>
                  <a:pt x="510452" y="354260"/>
                  <a:pt x="487686" y="336642"/>
                </a:cubicBezTo>
                <a:cubicBezTo>
                  <a:pt x="493677" y="334278"/>
                  <a:pt x="499118" y="330910"/>
                  <a:pt x="503878" y="326732"/>
                </a:cubicBezTo>
                <a:cubicBezTo>
                  <a:pt x="510647" y="332141"/>
                  <a:pt x="519067" y="335217"/>
                  <a:pt x="527973" y="335217"/>
                </a:cubicBezTo>
                <a:cubicBezTo>
                  <a:pt x="539081" y="335217"/>
                  <a:pt x="549088" y="330489"/>
                  <a:pt x="556180" y="322976"/>
                </a:cubicBezTo>
                <a:cubicBezTo>
                  <a:pt x="562722" y="330457"/>
                  <a:pt x="572308" y="335217"/>
                  <a:pt x="583027" y="335217"/>
                </a:cubicBezTo>
                <a:cubicBezTo>
                  <a:pt x="588889" y="335217"/>
                  <a:pt x="594427" y="333760"/>
                  <a:pt x="599284" y="331266"/>
                </a:cubicBezTo>
                <a:lnTo>
                  <a:pt x="599284" y="376897"/>
                </a:lnTo>
                <a:cubicBezTo>
                  <a:pt x="599284" y="387810"/>
                  <a:pt x="595398" y="398368"/>
                  <a:pt x="588306" y="406691"/>
                </a:cubicBezTo>
                <a:lnTo>
                  <a:pt x="572535" y="425215"/>
                </a:lnTo>
                <a:cubicBezTo>
                  <a:pt x="566608" y="432178"/>
                  <a:pt x="563337" y="441051"/>
                  <a:pt x="563337" y="450184"/>
                </a:cubicBezTo>
                <a:lnTo>
                  <a:pt x="563337" y="592710"/>
                </a:lnTo>
                <a:cubicBezTo>
                  <a:pt x="563337" y="598086"/>
                  <a:pt x="567677" y="602426"/>
                  <a:pt x="573053" y="602426"/>
                </a:cubicBezTo>
                <a:cubicBezTo>
                  <a:pt x="578428" y="602426"/>
                  <a:pt x="582768" y="598086"/>
                  <a:pt x="582768" y="592710"/>
                </a:cubicBezTo>
                <a:lnTo>
                  <a:pt x="582768" y="450184"/>
                </a:lnTo>
                <a:cubicBezTo>
                  <a:pt x="582768" y="445650"/>
                  <a:pt x="584387" y="441246"/>
                  <a:pt x="587334" y="437813"/>
                </a:cubicBezTo>
                <a:lnTo>
                  <a:pt x="603106" y="419289"/>
                </a:lnTo>
                <a:cubicBezTo>
                  <a:pt x="613178" y="407468"/>
                  <a:pt x="618715" y="392409"/>
                  <a:pt x="618715" y="376897"/>
                </a:cubicBezTo>
                <a:lnTo>
                  <a:pt x="618715" y="304128"/>
                </a:lnTo>
                <a:cubicBezTo>
                  <a:pt x="618715" y="303609"/>
                  <a:pt x="618651" y="303091"/>
                  <a:pt x="618554" y="302605"/>
                </a:cubicBezTo>
                <a:cubicBezTo>
                  <a:pt x="618651" y="301601"/>
                  <a:pt x="618715" y="300565"/>
                  <a:pt x="618715" y="299561"/>
                </a:cubicBezTo>
                <a:lnTo>
                  <a:pt x="618715" y="254384"/>
                </a:lnTo>
                <a:cubicBezTo>
                  <a:pt x="618489" y="238839"/>
                  <a:pt x="605891" y="226209"/>
                  <a:pt x="590379" y="226209"/>
                </a:cubicBezTo>
                <a:close/>
                <a:moveTo>
                  <a:pt x="38052" y="313552"/>
                </a:moveTo>
                <a:lnTo>
                  <a:pt x="38052" y="276924"/>
                </a:lnTo>
                <a:cubicBezTo>
                  <a:pt x="38052" y="269476"/>
                  <a:pt x="44141" y="263420"/>
                  <a:pt x="51589" y="263420"/>
                </a:cubicBezTo>
                <a:lnTo>
                  <a:pt x="69887" y="263420"/>
                </a:lnTo>
                <a:cubicBezTo>
                  <a:pt x="77335" y="263420"/>
                  <a:pt x="83391" y="269476"/>
                  <a:pt x="83391" y="276924"/>
                </a:cubicBezTo>
                <a:lnTo>
                  <a:pt x="83391" y="311835"/>
                </a:lnTo>
                <a:lnTo>
                  <a:pt x="50877" y="311835"/>
                </a:lnTo>
                <a:cubicBezTo>
                  <a:pt x="46440" y="311835"/>
                  <a:pt x="42165" y="312483"/>
                  <a:pt x="38052" y="313552"/>
                </a:cubicBezTo>
                <a:close/>
                <a:moveTo>
                  <a:pt x="243600" y="285603"/>
                </a:moveTo>
                <a:lnTo>
                  <a:pt x="260019" y="285603"/>
                </a:lnTo>
                <a:cubicBezTo>
                  <a:pt x="265654" y="285603"/>
                  <a:pt x="270220" y="290202"/>
                  <a:pt x="270220" y="295805"/>
                </a:cubicBezTo>
                <a:lnTo>
                  <a:pt x="270220" y="344706"/>
                </a:lnTo>
                <a:cubicBezTo>
                  <a:pt x="270220" y="354875"/>
                  <a:pt x="261962" y="363133"/>
                  <a:pt x="251793" y="363133"/>
                </a:cubicBezTo>
                <a:cubicBezTo>
                  <a:pt x="241624" y="363133"/>
                  <a:pt x="233366" y="354875"/>
                  <a:pt x="233366" y="344706"/>
                </a:cubicBezTo>
                <a:cubicBezTo>
                  <a:pt x="233366" y="344317"/>
                  <a:pt x="233302" y="343961"/>
                  <a:pt x="233237" y="343573"/>
                </a:cubicBezTo>
                <a:cubicBezTo>
                  <a:pt x="233269" y="342860"/>
                  <a:pt x="233334" y="342148"/>
                  <a:pt x="233334" y="341403"/>
                </a:cubicBezTo>
                <a:lnTo>
                  <a:pt x="233334" y="295869"/>
                </a:lnTo>
                <a:cubicBezTo>
                  <a:pt x="233334" y="295869"/>
                  <a:pt x="233334" y="295837"/>
                  <a:pt x="233334" y="295837"/>
                </a:cubicBezTo>
                <a:cubicBezTo>
                  <a:pt x="233366" y="290202"/>
                  <a:pt x="237965" y="285603"/>
                  <a:pt x="243600" y="285603"/>
                </a:cubicBezTo>
                <a:close/>
                <a:moveTo>
                  <a:pt x="184012" y="263420"/>
                </a:moveTo>
                <a:lnTo>
                  <a:pt x="200431" y="263420"/>
                </a:lnTo>
                <a:cubicBezTo>
                  <a:pt x="207879" y="263420"/>
                  <a:pt x="213935" y="269476"/>
                  <a:pt x="213935" y="276924"/>
                </a:cubicBezTo>
                <a:lnTo>
                  <a:pt x="213935" y="341435"/>
                </a:lnTo>
                <a:cubicBezTo>
                  <a:pt x="213935" y="353417"/>
                  <a:pt x="204187" y="363165"/>
                  <a:pt x="192205" y="363165"/>
                </a:cubicBezTo>
                <a:cubicBezTo>
                  <a:pt x="186991" y="363165"/>
                  <a:pt x="182069" y="361287"/>
                  <a:pt x="178182" y="357984"/>
                </a:cubicBezTo>
                <a:cubicBezTo>
                  <a:pt x="182813" y="349628"/>
                  <a:pt x="185437" y="340042"/>
                  <a:pt x="185437" y="329841"/>
                </a:cubicBezTo>
                <a:lnTo>
                  <a:pt x="185437" y="321551"/>
                </a:lnTo>
                <a:cubicBezTo>
                  <a:pt x="185437" y="316175"/>
                  <a:pt x="181097" y="311835"/>
                  <a:pt x="175721" y="311835"/>
                </a:cubicBezTo>
                <a:lnTo>
                  <a:pt x="170475" y="311835"/>
                </a:lnTo>
                <a:lnTo>
                  <a:pt x="170475" y="276924"/>
                </a:lnTo>
                <a:cubicBezTo>
                  <a:pt x="170475" y="269476"/>
                  <a:pt x="176531" y="263420"/>
                  <a:pt x="184012" y="263420"/>
                </a:cubicBezTo>
                <a:close/>
                <a:moveTo>
                  <a:pt x="151044" y="260375"/>
                </a:moveTo>
                <a:lnTo>
                  <a:pt x="151044" y="311835"/>
                </a:lnTo>
                <a:lnTo>
                  <a:pt x="102822" y="311835"/>
                </a:lnTo>
                <a:lnTo>
                  <a:pt x="102822" y="260375"/>
                </a:lnTo>
                <a:cubicBezTo>
                  <a:pt x="102822" y="251081"/>
                  <a:pt x="110368" y="243535"/>
                  <a:pt x="119663" y="243535"/>
                </a:cubicBezTo>
                <a:lnTo>
                  <a:pt x="128342" y="243535"/>
                </a:lnTo>
                <a:cubicBezTo>
                  <a:pt x="128374" y="243535"/>
                  <a:pt x="128439" y="243535"/>
                  <a:pt x="128471" y="243535"/>
                </a:cubicBezTo>
                <a:cubicBezTo>
                  <a:pt x="128633" y="243535"/>
                  <a:pt x="128763" y="243535"/>
                  <a:pt x="128925" y="243535"/>
                </a:cubicBezTo>
                <a:lnTo>
                  <a:pt x="134203" y="243535"/>
                </a:lnTo>
                <a:cubicBezTo>
                  <a:pt x="143498" y="243535"/>
                  <a:pt x="151044" y="251081"/>
                  <a:pt x="151044" y="260375"/>
                </a:cubicBezTo>
                <a:close/>
                <a:moveTo>
                  <a:pt x="239196" y="41874"/>
                </a:moveTo>
                <a:cubicBezTo>
                  <a:pt x="239196" y="29503"/>
                  <a:pt x="249267" y="19431"/>
                  <a:pt x="261606" y="19431"/>
                </a:cubicBezTo>
                <a:lnTo>
                  <a:pt x="279191" y="19431"/>
                </a:lnTo>
                <a:cubicBezTo>
                  <a:pt x="291562" y="19431"/>
                  <a:pt x="301602" y="29503"/>
                  <a:pt x="301602" y="41874"/>
                </a:cubicBezTo>
                <a:lnTo>
                  <a:pt x="301602" y="106223"/>
                </a:lnTo>
                <a:lnTo>
                  <a:pt x="239163" y="106223"/>
                </a:lnTo>
                <a:lnTo>
                  <a:pt x="239163" y="41874"/>
                </a:lnTo>
                <a:close/>
                <a:moveTo>
                  <a:pt x="160759" y="108878"/>
                </a:moveTo>
                <a:lnTo>
                  <a:pt x="160759" y="61888"/>
                </a:lnTo>
                <a:cubicBezTo>
                  <a:pt x="160759" y="51751"/>
                  <a:pt x="169017" y="43493"/>
                  <a:pt x="179186" y="43493"/>
                </a:cubicBezTo>
                <a:lnTo>
                  <a:pt x="201337" y="43493"/>
                </a:lnTo>
                <a:cubicBezTo>
                  <a:pt x="211474" y="43493"/>
                  <a:pt x="219732" y="51751"/>
                  <a:pt x="219732" y="61888"/>
                </a:cubicBezTo>
                <a:lnTo>
                  <a:pt x="219732" y="106223"/>
                </a:lnTo>
                <a:lnTo>
                  <a:pt x="178312" y="106223"/>
                </a:lnTo>
                <a:cubicBezTo>
                  <a:pt x="172223" y="106223"/>
                  <a:pt x="166329" y="107130"/>
                  <a:pt x="160759" y="108878"/>
                </a:cubicBezTo>
                <a:close/>
                <a:moveTo>
                  <a:pt x="377771" y="139968"/>
                </a:moveTo>
                <a:cubicBezTo>
                  <a:pt x="377771" y="155610"/>
                  <a:pt x="365044" y="168337"/>
                  <a:pt x="349402" y="168337"/>
                </a:cubicBezTo>
                <a:cubicBezTo>
                  <a:pt x="341986" y="168337"/>
                  <a:pt x="335023" y="165423"/>
                  <a:pt x="329809" y="160435"/>
                </a:cubicBezTo>
                <a:cubicBezTo>
                  <a:pt x="335735" y="150299"/>
                  <a:pt x="339168" y="138543"/>
                  <a:pt x="339168" y="126010"/>
                </a:cubicBezTo>
                <a:lnTo>
                  <a:pt x="339168" y="115971"/>
                </a:lnTo>
                <a:cubicBezTo>
                  <a:pt x="339168" y="110595"/>
                  <a:pt x="334829" y="106255"/>
                  <a:pt x="329453" y="106255"/>
                </a:cubicBezTo>
                <a:lnTo>
                  <a:pt x="321033" y="106255"/>
                </a:lnTo>
                <a:lnTo>
                  <a:pt x="321033" y="61920"/>
                </a:lnTo>
                <a:cubicBezTo>
                  <a:pt x="321033" y="51784"/>
                  <a:pt x="329291" y="43525"/>
                  <a:pt x="339460" y="43525"/>
                </a:cubicBezTo>
                <a:lnTo>
                  <a:pt x="359344" y="43525"/>
                </a:lnTo>
                <a:cubicBezTo>
                  <a:pt x="369481" y="43525"/>
                  <a:pt x="377739" y="51784"/>
                  <a:pt x="377739" y="61920"/>
                </a:cubicBezTo>
                <a:lnTo>
                  <a:pt x="377739" y="139968"/>
                </a:lnTo>
                <a:close/>
                <a:moveTo>
                  <a:pt x="421556" y="168305"/>
                </a:moveTo>
                <a:cubicBezTo>
                  <a:pt x="408116" y="168305"/>
                  <a:pt x="397202" y="157391"/>
                  <a:pt x="397202" y="143951"/>
                </a:cubicBezTo>
                <a:cubicBezTo>
                  <a:pt x="397202" y="143498"/>
                  <a:pt x="397137" y="143045"/>
                  <a:pt x="397072" y="142591"/>
                </a:cubicBezTo>
                <a:cubicBezTo>
                  <a:pt x="397105" y="141717"/>
                  <a:pt x="397202" y="140843"/>
                  <a:pt x="397202" y="139968"/>
                </a:cubicBezTo>
                <a:lnTo>
                  <a:pt x="397202" y="84816"/>
                </a:lnTo>
                <a:cubicBezTo>
                  <a:pt x="397202" y="84816"/>
                  <a:pt x="397202" y="84784"/>
                  <a:pt x="397202" y="84784"/>
                </a:cubicBezTo>
                <a:cubicBezTo>
                  <a:pt x="397202" y="76850"/>
                  <a:pt x="403679" y="70373"/>
                  <a:pt x="411613" y="70373"/>
                </a:cubicBezTo>
                <a:lnTo>
                  <a:pt x="431498" y="70373"/>
                </a:lnTo>
                <a:cubicBezTo>
                  <a:pt x="439432" y="70373"/>
                  <a:pt x="445909" y="76850"/>
                  <a:pt x="445909" y="84784"/>
                </a:cubicBezTo>
                <a:lnTo>
                  <a:pt x="445909" y="143984"/>
                </a:lnTo>
                <a:cubicBezTo>
                  <a:pt x="445909" y="157391"/>
                  <a:pt x="434995" y="168305"/>
                  <a:pt x="421556" y="168305"/>
                </a:cubicBezTo>
                <a:close/>
                <a:moveTo>
                  <a:pt x="465340" y="241463"/>
                </a:moveTo>
                <a:lnTo>
                  <a:pt x="465340" y="206778"/>
                </a:lnTo>
                <a:lnTo>
                  <a:pt x="474181" y="206778"/>
                </a:lnTo>
                <a:cubicBezTo>
                  <a:pt x="482342" y="206778"/>
                  <a:pt x="488981" y="213417"/>
                  <a:pt x="488981" y="221611"/>
                </a:cubicBezTo>
                <a:lnTo>
                  <a:pt x="488981" y="268374"/>
                </a:lnTo>
                <a:lnTo>
                  <a:pt x="461357" y="268374"/>
                </a:lnTo>
                <a:cubicBezTo>
                  <a:pt x="463948" y="259695"/>
                  <a:pt x="465340" y="250628"/>
                  <a:pt x="465340" y="241463"/>
                </a:cubicBezTo>
                <a:close/>
                <a:moveTo>
                  <a:pt x="547080" y="296452"/>
                </a:moveTo>
                <a:cubicBezTo>
                  <a:pt x="547080" y="307107"/>
                  <a:pt x="538401" y="315786"/>
                  <a:pt x="527746" y="315786"/>
                </a:cubicBezTo>
                <a:cubicBezTo>
                  <a:pt x="523309" y="315786"/>
                  <a:pt x="519132" y="314232"/>
                  <a:pt x="515731" y="311576"/>
                </a:cubicBezTo>
                <a:cubicBezTo>
                  <a:pt x="519877" y="303901"/>
                  <a:pt x="522208" y="295092"/>
                  <a:pt x="522208" y="285765"/>
                </a:cubicBezTo>
                <a:lnTo>
                  <a:pt x="522208" y="278090"/>
                </a:lnTo>
                <a:cubicBezTo>
                  <a:pt x="522208" y="272714"/>
                  <a:pt x="517869" y="268374"/>
                  <a:pt x="512493" y="268374"/>
                </a:cubicBezTo>
                <a:lnTo>
                  <a:pt x="508380" y="268374"/>
                </a:lnTo>
                <a:lnTo>
                  <a:pt x="508380" y="237026"/>
                </a:lnTo>
                <a:cubicBezTo>
                  <a:pt x="508380" y="236993"/>
                  <a:pt x="508380" y="236929"/>
                  <a:pt x="508380" y="236896"/>
                </a:cubicBezTo>
                <a:cubicBezTo>
                  <a:pt x="508380" y="230419"/>
                  <a:pt x="513658" y="225173"/>
                  <a:pt x="520135" y="225173"/>
                </a:cubicBezTo>
                <a:lnTo>
                  <a:pt x="535292" y="225173"/>
                </a:lnTo>
                <a:cubicBezTo>
                  <a:pt x="541769" y="225173"/>
                  <a:pt x="547015" y="230452"/>
                  <a:pt x="547015" y="236896"/>
                </a:cubicBezTo>
                <a:lnTo>
                  <a:pt x="547015" y="296452"/>
                </a:lnTo>
                <a:close/>
                <a:moveTo>
                  <a:pt x="582801" y="315786"/>
                </a:moveTo>
                <a:cubicBezTo>
                  <a:pt x="573830" y="315786"/>
                  <a:pt x="566511" y="308500"/>
                  <a:pt x="566511" y="299529"/>
                </a:cubicBezTo>
                <a:cubicBezTo>
                  <a:pt x="566511" y="299173"/>
                  <a:pt x="566446" y="298849"/>
                  <a:pt x="566414" y="298493"/>
                </a:cubicBezTo>
                <a:cubicBezTo>
                  <a:pt x="566446" y="297812"/>
                  <a:pt x="566511" y="297165"/>
                  <a:pt x="566511" y="296485"/>
                </a:cubicBezTo>
                <a:lnTo>
                  <a:pt x="566511" y="254417"/>
                </a:lnTo>
                <a:cubicBezTo>
                  <a:pt x="566511" y="254417"/>
                  <a:pt x="566511" y="254384"/>
                  <a:pt x="566511" y="254384"/>
                </a:cubicBezTo>
                <a:cubicBezTo>
                  <a:pt x="566511" y="249591"/>
                  <a:pt x="570397" y="245705"/>
                  <a:pt x="575190" y="245705"/>
                </a:cubicBezTo>
                <a:lnTo>
                  <a:pt x="590346" y="245705"/>
                </a:lnTo>
                <a:cubicBezTo>
                  <a:pt x="595139" y="245705"/>
                  <a:pt x="599025" y="249591"/>
                  <a:pt x="599025" y="254384"/>
                </a:cubicBezTo>
                <a:lnTo>
                  <a:pt x="599025" y="299561"/>
                </a:lnTo>
                <a:cubicBezTo>
                  <a:pt x="599058" y="308467"/>
                  <a:pt x="591771" y="315786"/>
                  <a:pt x="582801" y="315786"/>
                </a:cubicBezTo>
                <a:close/>
              </a:path>
            </a:pathLst>
          </a:custGeom>
          <a:gradFill>
            <a:gsLst>
              <a:gs pos="37000">
                <a:schemeClr val="accent1"/>
              </a:gs>
              <a:gs pos="100000">
                <a:schemeClr val="accent3"/>
              </a:gs>
            </a:gsLst>
            <a:lin ang="2700000" scaled="1"/>
          </a:gradFill>
          <a:ln w="3239" cap="flat">
            <a:noFill/>
            <a:prstDash val="solid"/>
            <a:miter/>
          </a:ln>
        </p:spPr>
        <p:txBody>
          <a:bodyPr rtlCol="0" anchor="ctr"/>
          <a:lstStyle/>
          <a:p>
            <a:endParaRPr lang="es-AR"/>
          </a:p>
        </p:txBody>
      </p:sp>
      <p:grpSp>
        <p:nvGrpSpPr>
          <p:cNvPr id="2" name="Gráfico 6">
            <a:extLst>
              <a:ext uri="{FF2B5EF4-FFF2-40B4-BE49-F238E27FC236}">
                <a16:creationId xmlns:a16="http://schemas.microsoft.com/office/drawing/2014/main" id="{3181FB65-CA1C-5582-3D05-18A0A5B02E88}"/>
              </a:ext>
            </a:extLst>
          </p:cNvPr>
          <p:cNvGrpSpPr/>
          <p:nvPr/>
        </p:nvGrpSpPr>
        <p:grpSpPr>
          <a:xfrm>
            <a:off x="4960447" y="2875520"/>
            <a:ext cx="1082154" cy="1194412"/>
            <a:chOff x="4960447" y="2875521"/>
            <a:chExt cx="794188" cy="876575"/>
          </a:xfrm>
          <a:gradFill flip="none" rotWithShape="1">
            <a:gsLst>
              <a:gs pos="41000">
                <a:schemeClr val="accent1"/>
              </a:gs>
              <a:gs pos="100000">
                <a:schemeClr val="accent3"/>
              </a:gs>
            </a:gsLst>
            <a:lin ang="2700000" scaled="1"/>
            <a:tileRect/>
          </a:gradFill>
        </p:grpSpPr>
        <p:sp>
          <p:nvSpPr>
            <p:cNvPr id="4" name="Forma libre 8">
              <a:extLst>
                <a:ext uri="{FF2B5EF4-FFF2-40B4-BE49-F238E27FC236}">
                  <a16:creationId xmlns:a16="http://schemas.microsoft.com/office/drawing/2014/main" id="{10F5F442-1BB9-51DC-47FE-3F76688F7718}"/>
                </a:ext>
              </a:extLst>
            </p:cNvPr>
            <p:cNvSpPr/>
            <p:nvPr/>
          </p:nvSpPr>
          <p:spPr>
            <a:xfrm>
              <a:off x="5215356" y="3161210"/>
              <a:ext cx="284381" cy="163245"/>
            </a:xfrm>
            <a:custGeom>
              <a:avLst/>
              <a:gdLst>
                <a:gd name="connsiteX0" fmla="*/ 24359 w 284381"/>
                <a:gd name="connsiteY0" fmla="*/ 163245 h 163245"/>
                <a:gd name="connsiteX1" fmla="*/ 26154 w 284381"/>
                <a:gd name="connsiteY1" fmla="*/ 163074 h 163245"/>
                <a:gd name="connsiteX2" fmla="*/ 34877 w 284381"/>
                <a:gd name="connsiteY2" fmla="*/ 150761 h 163245"/>
                <a:gd name="connsiteX3" fmla="*/ 21879 w 284381"/>
                <a:gd name="connsiteY3" fmla="*/ 75596 h 163245"/>
                <a:gd name="connsiteX4" fmla="*/ 64977 w 284381"/>
                <a:gd name="connsiteY4" fmla="*/ 45325 h 163245"/>
                <a:gd name="connsiteX5" fmla="*/ 76521 w 284381"/>
                <a:gd name="connsiteY5" fmla="*/ 42418 h 163245"/>
                <a:gd name="connsiteX6" fmla="*/ 109784 w 284381"/>
                <a:gd name="connsiteY6" fmla="*/ 80641 h 163245"/>
                <a:gd name="connsiteX7" fmla="*/ 117822 w 284381"/>
                <a:gd name="connsiteY7" fmla="*/ 84318 h 163245"/>
                <a:gd name="connsiteX8" fmla="*/ 124492 w 284381"/>
                <a:gd name="connsiteY8" fmla="*/ 81924 h 163245"/>
                <a:gd name="connsiteX9" fmla="*/ 142193 w 284381"/>
                <a:gd name="connsiteY9" fmla="*/ 67644 h 163245"/>
                <a:gd name="connsiteX10" fmla="*/ 159894 w 284381"/>
                <a:gd name="connsiteY10" fmla="*/ 81924 h 163245"/>
                <a:gd name="connsiteX11" fmla="*/ 166564 w 284381"/>
                <a:gd name="connsiteY11" fmla="*/ 84318 h 163245"/>
                <a:gd name="connsiteX12" fmla="*/ 174602 w 284381"/>
                <a:gd name="connsiteY12" fmla="*/ 80641 h 163245"/>
                <a:gd name="connsiteX13" fmla="*/ 207866 w 284381"/>
                <a:gd name="connsiteY13" fmla="*/ 42418 h 163245"/>
                <a:gd name="connsiteX14" fmla="*/ 219410 w 284381"/>
                <a:gd name="connsiteY14" fmla="*/ 45325 h 163245"/>
                <a:gd name="connsiteX15" fmla="*/ 252075 w 284381"/>
                <a:gd name="connsiteY15" fmla="*/ 63283 h 163245"/>
                <a:gd name="connsiteX16" fmla="*/ 262422 w 284381"/>
                <a:gd name="connsiteY16" fmla="*/ 76280 h 163245"/>
                <a:gd name="connsiteX17" fmla="*/ 249510 w 284381"/>
                <a:gd name="connsiteY17" fmla="*/ 150761 h 163245"/>
                <a:gd name="connsiteX18" fmla="*/ 258232 w 284381"/>
                <a:gd name="connsiteY18" fmla="*/ 163074 h 163245"/>
                <a:gd name="connsiteX19" fmla="*/ 260028 w 284381"/>
                <a:gd name="connsiteY19" fmla="*/ 163245 h 163245"/>
                <a:gd name="connsiteX20" fmla="*/ 270546 w 284381"/>
                <a:gd name="connsiteY20" fmla="*/ 154352 h 163245"/>
                <a:gd name="connsiteX21" fmla="*/ 284227 w 284381"/>
                <a:gd name="connsiteY21" fmla="*/ 75169 h 163245"/>
                <a:gd name="connsiteX22" fmla="*/ 282004 w 284381"/>
                <a:gd name="connsiteY22" fmla="*/ 66703 h 163245"/>
                <a:gd name="connsiteX23" fmla="*/ 268151 w 284381"/>
                <a:gd name="connsiteY23" fmla="*/ 49430 h 163245"/>
                <a:gd name="connsiteX24" fmla="*/ 267211 w 284381"/>
                <a:gd name="connsiteY24" fmla="*/ 48404 h 163245"/>
                <a:gd name="connsiteX25" fmla="*/ 224455 w 284381"/>
                <a:gd name="connsiteY25" fmla="*/ 24632 h 163245"/>
                <a:gd name="connsiteX26" fmla="*/ 209405 w 284381"/>
                <a:gd name="connsiteY26" fmla="*/ 20783 h 163245"/>
                <a:gd name="connsiteX27" fmla="*/ 191704 w 284381"/>
                <a:gd name="connsiteY27" fmla="*/ 3168 h 163245"/>
                <a:gd name="connsiteX28" fmla="*/ 184094 w 284381"/>
                <a:gd name="connsiteY28" fmla="*/ 4 h 163245"/>
                <a:gd name="connsiteX29" fmla="*/ 176483 w 284381"/>
                <a:gd name="connsiteY29" fmla="*/ 3254 h 163245"/>
                <a:gd name="connsiteX30" fmla="*/ 142279 w 284381"/>
                <a:gd name="connsiteY30" fmla="*/ 38655 h 163245"/>
                <a:gd name="connsiteX31" fmla="*/ 107647 w 284381"/>
                <a:gd name="connsiteY31" fmla="*/ 3254 h 163245"/>
                <a:gd name="connsiteX32" fmla="*/ 100036 w 284381"/>
                <a:gd name="connsiteY32" fmla="*/ 4 h 163245"/>
                <a:gd name="connsiteX33" fmla="*/ 92426 w 284381"/>
                <a:gd name="connsiteY33" fmla="*/ 3168 h 163245"/>
                <a:gd name="connsiteX34" fmla="*/ 74810 w 284381"/>
                <a:gd name="connsiteY34" fmla="*/ 20783 h 163245"/>
                <a:gd name="connsiteX35" fmla="*/ 59760 w 284381"/>
                <a:gd name="connsiteY35" fmla="*/ 24632 h 163245"/>
                <a:gd name="connsiteX36" fmla="*/ 1527 w 284381"/>
                <a:gd name="connsiteY36" fmla="*/ 67815 h 163245"/>
                <a:gd name="connsiteX37" fmla="*/ 159 w 284381"/>
                <a:gd name="connsiteY37" fmla="*/ 75169 h 163245"/>
                <a:gd name="connsiteX38" fmla="*/ 13841 w 284381"/>
                <a:gd name="connsiteY38" fmla="*/ 154352 h 163245"/>
                <a:gd name="connsiteX39" fmla="*/ 24359 w 284381"/>
                <a:gd name="connsiteY39" fmla="*/ 163245 h 163245"/>
                <a:gd name="connsiteX40" fmla="*/ 184607 w 284381"/>
                <a:gd name="connsiteY40" fmla="*/ 25914 h 163245"/>
                <a:gd name="connsiteX41" fmla="*/ 189652 w 284381"/>
                <a:gd name="connsiteY41" fmla="*/ 30959 h 163245"/>
                <a:gd name="connsiteX42" fmla="*/ 165367 w 284381"/>
                <a:gd name="connsiteY42" fmla="*/ 58836 h 163245"/>
                <a:gd name="connsiteX43" fmla="*/ 158098 w 284381"/>
                <a:gd name="connsiteY43" fmla="*/ 52936 h 163245"/>
                <a:gd name="connsiteX44" fmla="*/ 184607 w 284381"/>
                <a:gd name="connsiteY44" fmla="*/ 25914 h 163245"/>
                <a:gd name="connsiteX45" fmla="*/ 99951 w 284381"/>
                <a:gd name="connsiteY45" fmla="*/ 25914 h 163245"/>
                <a:gd name="connsiteX46" fmla="*/ 126459 w 284381"/>
                <a:gd name="connsiteY46" fmla="*/ 53021 h 163245"/>
                <a:gd name="connsiteX47" fmla="*/ 119191 w 284381"/>
                <a:gd name="connsiteY47" fmla="*/ 58922 h 163245"/>
                <a:gd name="connsiteX48" fmla="*/ 94905 w 284381"/>
                <a:gd name="connsiteY48" fmla="*/ 31045 h 163245"/>
                <a:gd name="connsiteX49" fmla="*/ 99951 w 284381"/>
                <a:gd name="connsiteY49" fmla="*/ 25914 h 1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4381" h="163245">
                  <a:moveTo>
                    <a:pt x="24359" y="163245"/>
                  </a:moveTo>
                  <a:cubicBezTo>
                    <a:pt x="24957" y="163245"/>
                    <a:pt x="25556" y="163160"/>
                    <a:pt x="26154" y="163074"/>
                  </a:cubicBezTo>
                  <a:cubicBezTo>
                    <a:pt x="31969" y="162048"/>
                    <a:pt x="35903" y="156575"/>
                    <a:pt x="34877" y="150761"/>
                  </a:cubicBezTo>
                  <a:lnTo>
                    <a:pt x="21879" y="75596"/>
                  </a:lnTo>
                  <a:cubicBezTo>
                    <a:pt x="32055" y="60546"/>
                    <a:pt x="47276" y="49857"/>
                    <a:pt x="64977" y="45325"/>
                  </a:cubicBezTo>
                  <a:lnTo>
                    <a:pt x="76521" y="42418"/>
                  </a:lnTo>
                  <a:lnTo>
                    <a:pt x="109784" y="80641"/>
                  </a:lnTo>
                  <a:cubicBezTo>
                    <a:pt x="111922" y="83036"/>
                    <a:pt x="114830" y="84318"/>
                    <a:pt x="117822" y="84318"/>
                  </a:cubicBezTo>
                  <a:cubicBezTo>
                    <a:pt x="120217" y="84318"/>
                    <a:pt x="122526" y="83549"/>
                    <a:pt x="124492" y="81924"/>
                  </a:cubicBezTo>
                  <a:lnTo>
                    <a:pt x="142193" y="67644"/>
                  </a:lnTo>
                  <a:lnTo>
                    <a:pt x="159894" y="81924"/>
                  </a:lnTo>
                  <a:cubicBezTo>
                    <a:pt x="161861" y="83549"/>
                    <a:pt x="164255" y="84318"/>
                    <a:pt x="166564" y="84318"/>
                  </a:cubicBezTo>
                  <a:cubicBezTo>
                    <a:pt x="169557" y="84318"/>
                    <a:pt x="172550" y="83036"/>
                    <a:pt x="174602" y="80641"/>
                  </a:cubicBezTo>
                  <a:lnTo>
                    <a:pt x="207866" y="42418"/>
                  </a:lnTo>
                  <a:lnTo>
                    <a:pt x="219410" y="45325"/>
                  </a:lnTo>
                  <a:cubicBezTo>
                    <a:pt x="231638" y="48404"/>
                    <a:pt x="242925" y="54646"/>
                    <a:pt x="252075" y="63283"/>
                  </a:cubicBezTo>
                  <a:lnTo>
                    <a:pt x="262422" y="76280"/>
                  </a:lnTo>
                  <a:lnTo>
                    <a:pt x="249510" y="150761"/>
                  </a:lnTo>
                  <a:cubicBezTo>
                    <a:pt x="248484" y="156575"/>
                    <a:pt x="252417" y="162134"/>
                    <a:pt x="258232" y="163074"/>
                  </a:cubicBezTo>
                  <a:cubicBezTo>
                    <a:pt x="258830" y="163160"/>
                    <a:pt x="259429" y="163245"/>
                    <a:pt x="260028" y="163245"/>
                  </a:cubicBezTo>
                  <a:cubicBezTo>
                    <a:pt x="265158" y="163245"/>
                    <a:pt x="269605" y="159568"/>
                    <a:pt x="270546" y="154352"/>
                  </a:cubicBezTo>
                  <a:lnTo>
                    <a:pt x="284227" y="75169"/>
                  </a:lnTo>
                  <a:cubicBezTo>
                    <a:pt x="284740" y="72176"/>
                    <a:pt x="283971" y="69012"/>
                    <a:pt x="282004" y="66703"/>
                  </a:cubicBezTo>
                  <a:lnTo>
                    <a:pt x="268151" y="49430"/>
                  </a:lnTo>
                  <a:cubicBezTo>
                    <a:pt x="267895" y="49088"/>
                    <a:pt x="267553" y="48746"/>
                    <a:pt x="267211" y="48404"/>
                  </a:cubicBezTo>
                  <a:cubicBezTo>
                    <a:pt x="255325" y="36945"/>
                    <a:pt x="240531" y="28736"/>
                    <a:pt x="224455" y="24632"/>
                  </a:cubicBezTo>
                  <a:lnTo>
                    <a:pt x="209405" y="20783"/>
                  </a:lnTo>
                  <a:lnTo>
                    <a:pt x="191704" y="3168"/>
                  </a:lnTo>
                  <a:cubicBezTo>
                    <a:pt x="189652" y="1116"/>
                    <a:pt x="186830" y="-81"/>
                    <a:pt x="184094" y="4"/>
                  </a:cubicBezTo>
                  <a:cubicBezTo>
                    <a:pt x="181272" y="4"/>
                    <a:pt x="178535" y="1201"/>
                    <a:pt x="176483" y="3254"/>
                  </a:cubicBezTo>
                  <a:lnTo>
                    <a:pt x="142279" y="38655"/>
                  </a:lnTo>
                  <a:lnTo>
                    <a:pt x="107647" y="3254"/>
                  </a:lnTo>
                  <a:cubicBezTo>
                    <a:pt x="105680" y="1201"/>
                    <a:pt x="102944" y="90"/>
                    <a:pt x="100036" y="4"/>
                  </a:cubicBezTo>
                  <a:cubicBezTo>
                    <a:pt x="97129" y="4"/>
                    <a:pt x="94478" y="1116"/>
                    <a:pt x="92426" y="3168"/>
                  </a:cubicBezTo>
                  <a:lnTo>
                    <a:pt x="74810" y="20783"/>
                  </a:lnTo>
                  <a:lnTo>
                    <a:pt x="59760" y="24632"/>
                  </a:lnTo>
                  <a:cubicBezTo>
                    <a:pt x="35219" y="30874"/>
                    <a:pt x="14525" y="46266"/>
                    <a:pt x="1527" y="67815"/>
                  </a:cubicBezTo>
                  <a:cubicBezTo>
                    <a:pt x="159" y="70038"/>
                    <a:pt x="-269" y="72603"/>
                    <a:pt x="159" y="75169"/>
                  </a:cubicBezTo>
                  <a:lnTo>
                    <a:pt x="13841" y="154352"/>
                  </a:lnTo>
                  <a:cubicBezTo>
                    <a:pt x="14696" y="159568"/>
                    <a:pt x="19228" y="163245"/>
                    <a:pt x="24359" y="163245"/>
                  </a:cubicBezTo>
                  <a:close/>
                  <a:moveTo>
                    <a:pt x="184607" y="25914"/>
                  </a:moveTo>
                  <a:lnTo>
                    <a:pt x="189652" y="30959"/>
                  </a:lnTo>
                  <a:lnTo>
                    <a:pt x="165367" y="58836"/>
                  </a:lnTo>
                  <a:lnTo>
                    <a:pt x="158098" y="52936"/>
                  </a:lnTo>
                  <a:lnTo>
                    <a:pt x="184607" y="25914"/>
                  </a:lnTo>
                  <a:close/>
                  <a:moveTo>
                    <a:pt x="99951" y="25914"/>
                  </a:moveTo>
                  <a:lnTo>
                    <a:pt x="126459" y="53021"/>
                  </a:lnTo>
                  <a:lnTo>
                    <a:pt x="119191" y="58922"/>
                  </a:lnTo>
                  <a:lnTo>
                    <a:pt x="94905" y="31045"/>
                  </a:lnTo>
                  <a:lnTo>
                    <a:pt x="99951" y="25914"/>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7" name="Forma libre 9">
              <a:extLst>
                <a:ext uri="{FF2B5EF4-FFF2-40B4-BE49-F238E27FC236}">
                  <a16:creationId xmlns:a16="http://schemas.microsoft.com/office/drawing/2014/main" id="{5F741901-45A7-1A4A-D55C-AF4F61A3F1F9}"/>
                </a:ext>
              </a:extLst>
            </p:cNvPr>
            <p:cNvSpPr/>
            <p:nvPr/>
          </p:nvSpPr>
          <p:spPr>
            <a:xfrm>
              <a:off x="5234071" y="2875521"/>
              <a:ext cx="247127" cy="290310"/>
            </a:xfrm>
            <a:custGeom>
              <a:avLst/>
              <a:gdLst>
                <a:gd name="connsiteX0" fmla="*/ 64304 w 247127"/>
                <a:gd name="connsiteY0" fmla="*/ 265085 h 290310"/>
                <a:gd name="connsiteX1" fmla="*/ 123564 w 247127"/>
                <a:gd name="connsiteY1" fmla="*/ 290311 h 290310"/>
                <a:gd name="connsiteX2" fmla="*/ 182909 w 247127"/>
                <a:gd name="connsiteY2" fmla="*/ 264999 h 290310"/>
                <a:gd name="connsiteX3" fmla="*/ 183507 w 247127"/>
                <a:gd name="connsiteY3" fmla="*/ 264999 h 290310"/>
                <a:gd name="connsiteX4" fmla="*/ 247127 w 247127"/>
                <a:gd name="connsiteY4" fmla="*/ 233104 h 290310"/>
                <a:gd name="connsiteX5" fmla="*/ 247127 w 247127"/>
                <a:gd name="connsiteY5" fmla="*/ 123393 h 290310"/>
                <a:gd name="connsiteX6" fmla="*/ 123564 w 247127"/>
                <a:gd name="connsiteY6" fmla="*/ 0 h 290310"/>
                <a:gd name="connsiteX7" fmla="*/ 0 w 247127"/>
                <a:gd name="connsiteY7" fmla="*/ 123393 h 290310"/>
                <a:gd name="connsiteX8" fmla="*/ 0 w 247127"/>
                <a:gd name="connsiteY8" fmla="*/ 233189 h 290310"/>
                <a:gd name="connsiteX9" fmla="*/ 64304 w 247127"/>
                <a:gd name="connsiteY9" fmla="*/ 265085 h 290310"/>
                <a:gd name="connsiteX10" fmla="*/ 123564 w 247127"/>
                <a:gd name="connsiteY10" fmla="*/ 268933 h 290310"/>
                <a:gd name="connsiteX11" fmla="*/ 61910 w 247127"/>
                <a:gd name="connsiteY11" fmla="*/ 202320 h 290310"/>
                <a:gd name="connsiteX12" fmla="*/ 61910 w 247127"/>
                <a:gd name="connsiteY12" fmla="*/ 165122 h 290310"/>
                <a:gd name="connsiteX13" fmla="*/ 134509 w 247127"/>
                <a:gd name="connsiteY13" fmla="*/ 124333 h 290310"/>
                <a:gd name="connsiteX14" fmla="*/ 185132 w 247127"/>
                <a:gd name="connsiteY14" fmla="*/ 149388 h 290310"/>
                <a:gd name="connsiteX15" fmla="*/ 185132 w 247127"/>
                <a:gd name="connsiteY15" fmla="*/ 202405 h 290310"/>
                <a:gd name="connsiteX16" fmla="*/ 123564 w 247127"/>
                <a:gd name="connsiteY16" fmla="*/ 268933 h 290310"/>
                <a:gd name="connsiteX17" fmla="*/ 21378 w 247127"/>
                <a:gd name="connsiteY17" fmla="*/ 123393 h 290310"/>
                <a:gd name="connsiteX18" fmla="*/ 123564 w 247127"/>
                <a:gd name="connsiteY18" fmla="*/ 21378 h 290310"/>
                <a:gd name="connsiteX19" fmla="*/ 225750 w 247127"/>
                <a:gd name="connsiteY19" fmla="*/ 123393 h 290310"/>
                <a:gd name="connsiteX20" fmla="*/ 225750 w 247127"/>
                <a:gd name="connsiteY20" fmla="*/ 231479 h 290310"/>
                <a:gd name="connsiteX21" fmla="*/ 198728 w 247127"/>
                <a:gd name="connsiteY21" fmla="*/ 240800 h 290310"/>
                <a:gd name="connsiteX22" fmla="*/ 206595 w 247127"/>
                <a:gd name="connsiteY22" fmla="*/ 202320 h 290310"/>
                <a:gd name="connsiteX23" fmla="*/ 206595 w 247127"/>
                <a:gd name="connsiteY23" fmla="*/ 138186 h 290310"/>
                <a:gd name="connsiteX24" fmla="*/ 203089 w 247127"/>
                <a:gd name="connsiteY24" fmla="*/ 130234 h 290310"/>
                <a:gd name="connsiteX25" fmla="*/ 194795 w 247127"/>
                <a:gd name="connsiteY25" fmla="*/ 127583 h 290310"/>
                <a:gd name="connsiteX26" fmla="*/ 145540 w 247127"/>
                <a:gd name="connsiteY26" fmla="*/ 99877 h 290310"/>
                <a:gd name="connsiteX27" fmla="*/ 136305 w 247127"/>
                <a:gd name="connsiteY27" fmla="*/ 92181 h 290310"/>
                <a:gd name="connsiteX28" fmla="*/ 125787 w 247127"/>
                <a:gd name="connsiteY28" fmla="*/ 97996 h 290310"/>
                <a:gd name="connsiteX29" fmla="*/ 52675 w 247127"/>
                <a:gd name="connsiteY29" fmla="*/ 143744 h 290310"/>
                <a:gd name="connsiteX30" fmla="*/ 44295 w 247127"/>
                <a:gd name="connsiteY30" fmla="*/ 146310 h 290310"/>
                <a:gd name="connsiteX31" fmla="*/ 40703 w 247127"/>
                <a:gd name="connsiteY31" fmla="*/ 154348 h 290310"/>
                <a:gd name="connsiteX32" fmla="*/ 40703 w 247127"/>
                <a:gd name="connsiteY32" fmla="*/ 202320 h 290310"/>
                <a:gd name="connsiteX33" fmla="*/ 48656 w 247127"/>
                <a:gd name="connsiteY33" fmla="*/ 240885 h 290310"/>
                <a:gd name="connsiteX34" fmla="*/ 21549 w 247127"/>
                <a:gd name="connsiteY34" fmla="*/ 231479 h 290310"/>
                <a:gd name="connsiteX35" fmla="*/ 21549 w 247127"/>
                <a:gd name="connsiteY35" fmla="*/ 123393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7127" h="290310">
                  <a:moveTo>
                    <a:pt x="64304" y="265085"/>
                  </a:moveTo>
                  <a:cubicBezTo>
                    <a:pt x="79098" y="280819"/>
                    <a:pt x="99877" y="290311"/>
                    <a:pt x="123564" y="290311"/>
                  </a:cubicBezTo>
                  <a:cubicBezTo>
                    <a:pt x="147250" y="290311"/>
                    <a:pt x="168030" y="280819"/>
                    <a:pt x="182909" y="264999"/>
                  </a:cubicBezTo>
                  <a:cubicBezTo>
                    <a:pt x="183080" y="264999"/>
                    <a:pt x="183336" y="265085"/>
                    <a:pt x="183507" y="264999"/>
                  </a:cubicBezTo>
                  <a:cubicBezTo>
                    <a:pt x="247127" y="256448"/>
                    <a:pt x="247127" y="238918"/>
                    <a:pt x="247127" y="233104"/>
                  </a:cubicBezTo>
                  <a:lnTo>
                    <a:pt x="247127" y="123393"/>
                  </a:lnTo>
                  <a:cubicBezTo>
                    <a:pt x="247127" y="55326"/>
                    <a:pt x="191716" y="0"/>
                    <a:pt x="123564" y="0"/>
                  </a:cubicBezTo>
                  <a:cubicBezTo>
                    <a:pt x="55411" y="0"/>
                    <a:pt x="0" y="55411"/>
                    <a:pt x="0" y="123393"/>
                  </a:cubicBezTo>
                  <a:lnTo>
                    <a:pt x="0" y="233189"/>
                  </a:lnTo>
                  <a:cubicBezTo>
                    <a:pt x="0" y="239004"/>
                    <a:pt x="171" y="256619"/>
                    <a:pt x="64304" y="265085"/>
                  </a:cubicBezTo>
                  <a:close/>
                  <a:moveTo>
                    <a:pt x="123564" y="268933"/>
                  </a:moveTo>
                  <a:cubicBezTo>
                    <a:pt x="83117" y="268933"/>
                    <a:pt x="61910" y="235412"/>
                    <a:pt x="61910" y="202320"/>
                  </a:cubicBezTo>
                  <a:lnTo>
                    <a:pt x="61910" y="165122"/>
                  </a:lnTo>
                  <a:cubicBezTo>
                    <a:pt x="78927" y="164096"/>
                    <a:pt x="110651" y="157341"/>
                    <a:pt x="134509" y="124333"/>
                  </a:cubicBezTo>
                  <a:cubicBezTo>
                    <a:pt x="144086" y="136818"/>
                    <a:pt x="160334" y="148618"/>
                    <a:pt x="185132" y="149388"/>
                  </a:cubicBezTo>
                  <a:lnTo>
                    <a:pt x="185132" y="202405"/>
                  </a:lnTo>
                  <a:cubicBezTo>
                    <a:pt x="185217" y="240885"/>
                    <a:pt x="159307" y="268933"/>
                    <a:pt x="123564" y="268933"/>
                  </a:cubicBezTo>
                  <a:close/>
                  <a:moveTo>
                    <a:pt x="21378" y="123393"/>
                  </a:moveTo>
                  <a:cubicBezTo>
                    <a:pt x="21378" y="67126"/>
                    <a:pt x="67212" y="21378"/>
                    <a:pt x="123564" y="21378"/>
                  </a:cubicBezTo>
                  <a:cubicBezTo>
                    <a:pt x="179916" y="21378"/>
                    <a:pt x="225750" y="67126"/>
                    <a:pt x="225750" y="123393"/>
                  </a:cubicBezTo>
                  <a:lnTo>
                    <a:pt x="225750" y="231479"/>
                  </a:lnTo>
                  <a:cubicBezTo>
                    <a:pt x="223355" y="233446"/>
                    <a:pt x="215574" y="237294"/>
                    <a:pt x="198728" y="240800"/>
                  </a:cubicBezTo>
                  <a:cubicBezTo>
                    <a:pt x="203773" y="229256"/>
                    <a:pt x="206595" y="216258"/>
                    <a:pt x="206595" y="202320"/>
                  </a:cubicBezTo>
                  <a:lnTo>
                    <a:pt x="206595" y="138186"/>
                  </a:lnTo>
                  <a:cubicBezTo>
                    <a:pt x="206595" y="135193"/>
                    <a:pt x="205312" y="132286"/>
                    <a:pt x="203089" y="130234"/>
                  </a:cubicBezTo>
                  <a:cubicBezTo>
                    <a:pt x="200866" y="128181"/>
                    <a:pt x="197787" y="127241"/>
                    <a:pt x="194795" y="127583"/>
                  </a:cubicBezTo>
                  <a:cubicBezTo>
                    <a:pt x="156315" y="131687"/>
                    <a:pt x="146481" y="103041"/>
                    <a:pt x="145540" y="99877"/>
                  </a:cubicBezTo>
                  <a:cubicBezTo>
                    <a:pt x="144343" y="95687"/>
                    <a:pt x="140666" y="92609"/>
                    <a:pt x="136305" y="92181"/>
                  </a:cubicBezTo>
                  <a:cubicBezTo>
                    <a:pt x="131944" y="91754"/>
                    <a:pt x="127754" y="94062"/>
                    <a:pt x="125787" y="97996"/>
                  </a:cubicBezTo>
                  <a:cubicBezTo>
                    <a:pt x="100048" y="148447"/>
                    <a:pt x="54556" y="144001"/>
                    <a:pt x="52675" y="143744"/>
                  </a:cubicBezTo>
                  <a:cubicBezTo>
                    <a:pt x="49596" y="143317"/>
                    <a:pt x="46604" y="144343"/>
                    <a:pt x="44295" y="146310"/>
                  </a:cubicBezTo>
                  <a:cubicBezTo>
                    <a:pt x="41986" y="148362"/>
                    <a:pt x="40703" y="151269"/>
                    <a:pt x="40703" y="154348"/>
                  </a:cubicBezTo>
                  <a:lnTo>
                    <a:pt x="40703" y="202320"/>
                  </a:lnTo>
                  <a:cubicBezTo>
                    <a:pt x="40703" y="216343"/>
                    <a:pt x="43611" y="229341"/>
                    <a:pt x="48656" y="240885"/>
                  </a:cubicBezTo>
                  <a:cubicBezTo>
                    <a:pt x="31725" y="237379"/>
                    <a:pt x="23943" y="233531"/>
                    <a:pt x="21549" y="231479"/>
                  </a:cubicBezTo>
                  <a:lnTo>
                    <a:pt x="21549" y="123393"/>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8" name="Forma libre 10">
              <a:extLst>
                <a:ext uri="{FF2B5EF4-FFF2-40B4-BE49-F238E27FC236}">
                  <a16:creationId xmlns:a16="http://schemas.microsoft.com/office/drawing/2014/main" id="{52FE2F34-613A-2AB2-D6AB-94161BE2EBE6}"/>
                </a:ext>
              </a:extLst>
            </p:cNvPr>
            <p:cNvSpPr/>
            <p:nvPr/>
          </p:nvSpPr>
          <p:spPr>
            <a:xfrm>
              <a:off x="4960447" y="3588698"/>
              <a:ext cx="284467" cy="163312"/>
            </a:xfrm>
            <a:custGeom>
              <a:avLst/>
              <a:gdLst>
                <a:gd name="connsiteX0" fmla="*/ 268579 w 284467"/>
                <a:gd name="connsiteY0" fmla="*/ 49497 h 163312"/>
                <a:gd name="connsiteX1" fmla="*/ 267638 w 284467"/>
                <a:gd name="connsiteY1" fmla="*/ 48471 h 163312"/>
                <a:gd name="connsiteX2" fmla="*/ 224883 w 284467"/>
                <a:gd name="connsiteY2" fmla="*/ 24699 h 163312"/>
                <a:gd name="connsiteX3" fmla="*/ 209833 w 284467"/>
                <a:gd name="connsiteY3" fmla="*/ 20851 h 163312"/>
                <a:gd name="connsiteX4" fmla="*/ 192217 w 284467"/>
                <a:gd name="connsiteY4" fmla="*/ 3236 h 163312"/>
                <a:gd name="connsiteX5" fmla="*/ 184607 w 284467"/>
                <a:gd name="connsiteY5" fmla="*/ 72 h 163312"/>
                <a:gd name="connsiteX6" fmla="*/ 176996 w 284467"/>
                <a:gd name="connsiteY6" fmla="*/ 3321 h 163312"/>
                <a:gd name="connsiteX7" fmla="*/ 142364 w 284467"/>
                <a:gd name="connsiteY7" fmla="*/ 38723 h 163312"/>
                <a:gd name="connsiteX8" fmla="*/ 107732 w 284467"/>
                <a:gd name="connsiteY8" fmla="*/ 3321 h 163312"/>
                <a:gd name="connsiteX9" fmla="*/ 100122 w 284467"/>
                <a:gd name="connsiteY9" fmla="*/ 72 h 163312"/>
                <a:gd name="connsiteX10" fmla="*/ 92511 w 284467"/>
                <a:gd name="connsiteY10" fmla="*/ 3236 h 163312"/>
                <a:gd name="connsiteX11" fmla="*/ 74810 w 284467"/>
                <a:gd name="connsiteY11" fmla="*/ 20851 h 163312"/>
                <a:gd name="connsiteX12" fmla="*/ 59760 w 284467"/>
                <a:gd name="connsiteY12" fmla="*/ 24699 h 163312"/>
                <a:gd name="connsiteX13" fmla="*/ 1527 w 284467"/>
                <a:gd name="connsiteY13" fmla="*/ 67882 h 163312"/>
                <a:gd name="connsiteX14" fmla="*/ 159 w 284467"/>
                <a:gd name="connsiteY14" fmla="*/ 75236 h 163312"/>
                <a:gd name="connsiteX15" fmla="*/ 13841 w 284467"/>
                <a:gd name="connsiteY15" fmla="*/ 154419 h 163312"/>
                <a:gd name="connsiteX16" fmla="*/ 24359 w 284467"/>
                <a:gd name="connsiteY16" fmla="*/ 163313 h 163312"/>
                <a:gd name="connsiteX17" fmla="*/ 26154 w 284467"/>
                <a:gd name="connsiteY17" fmla="*/ 163142 h 163312"/>
                <a:gd name="connsiteX18" fmla="*/ 34877 w 284467"/>
                <a:gd name="connsiteY18" fmla="*/ 150828 h 163312"/>
                <a:gd name="connsiteX19" fmla="*/ 21964 w 284467"/>
                <a:gd name="connsiteY19" fmla="*/ 75664 h 163312"/>
                <a:gd name="connsiteX20" fmla="*/ 65062 w 284467"/>
                <a:gd name="connsiteY20" fmla="*/ 45393 h 163312"/>
                <a:gd name="connsiteX21" fmla="*/ 76606 w 284467"/>
                <a:gd name="connsiteY21" fmla="*/ 42485 h 163312"/>
                <a:gd name="connsiteX22" fmla="*/ 109870 w 284467"/>
                <a:gd name="connsiteY22" fmla="*/ 80709 h 163312"/>
                <a:gd name="connsiteX23" fmla="*/ 117908 w 284467"/>
                <a:gd name="connsiteY23" fmla="*/ 84386 h 163312"/>
                <a:gd name="connsiteX24" fmla="*/ 124578 w 284467"/>
                <a:gd name="connsiteY24" fmla="*/ 81991 h 163312"/>
                <a:gd name="connsiteX25" fmla="*/ 142279 w 284467"/>
                <a:gd name="connsiteY25" fmla="*/ 67711 h 163312"/>
                <a:gd name="connsiteX26" fmla="*/ 159980 w 284467"/>
                <a:gd name="connsiteY26" fmla="*/ 81991 h 163312"/>
                <a:gd name="connsiteX27" fmla="*/ 166649 w 284467"/>
                <a:gd name="connsiteY27" fmla="*/ 84386 h 163312"/>
                <a:gd name="connsiteX28" fmla="*/ 174687 w 284467"/>
                <a:gd name="connsiteY28" fmla="*/ 80709 h 163312"/>
                <a:gd name="connsiteX29" fmla="*/ 207951 w 284467"/>
                <a:gd name="connsiteY29" fmla="*/ 42485 h 163312"/>
                <a:gd name="connsiteX30" fmla="*/ 219495 w 284467"/>
                <a:gd name="connsiteY30" fmla="*/ 45393 h 163312"/>
                <a:gd name="connsiteX31" fmla="*/ 252161 w 284467"/>
                <a:gd name="connsiteY31" fmla="*/ 63350 h 163312"/>
                <a:gd name="connsiteX32" fmla="*/ 262507 w 284467"/>
                <a:gd name="connsiteY32" fmla="*/ 76348 h 163312"/>
                <a:gd name="connsiteX33" fmla="*/ 249595 w 284467"/>
                <a:gd name="connsiteY33" fmla="*/ 150828 h 163312"/>
                <a:gd name="connsiteX34" fmla="*/ 258317 w 284467"/>
                <a:gd name="connsiteY34" fmla="*/ 163142 h 163312"/>
                <a:gd name="connsiteX35" fmla="*/ 260113 w 284467"/>
                <a:gd name="connsiteY35" fmla="*/ 163313 h 163312"/>
                <a:gd name="connsiteX36" fmla="*/ 270631 w 284467"/>
                <a:gd name="connsiteY36" fmla="*/ 154419 h 163312"/>
                <a:gd name="connsiteX37" fmla="*/ 284313 w 284467"/>
                <a:gd name="connsiteY37" fmla="*/ 75236 h 163312"/>
                <a:gd name="connsiteX38" fmla="*/ 282090 w 284467"/>
                <a:gd name="connsiteY38" fmla="*/ 66770 h 163312"/>
                <a:gd name="connsiteX39" fmla="*/ 268579 w 284467"/>
                <a:gd name="connsiteY39" fmla="*/ 49497 h 163312"/>
                <a:gd name="connsiteX40" fmla="*/ 119276 w 284467"/>
                <a:gd name="connsiteY40" fmla="*/ 58903 h 163312"/>
                <a:gd name="connsiteX41" fmla="*/ 94991 w 284467"/>
                <a:gd name="connsiteY41" fmla="*/ 31027 h 163312"/>
                <a:gd name="connsiteX42" fmla="*/ 100036 w 284467"/>
                <a:gd name="connsiteY42" fmla="*/ 25982 h 163312"/>
                <a:gd name="connsiteX43" fmla="*/ 126545 w 284467"/>
                <a:gd name="connsiteY43" fmla="*/ 53089 h 163312"/>
                <a:gd name="connsiteX44" fmla="*/ 119276 w 284467"/>
                <a:gd name="connsiteY44" fmla="*/ 58903 h 163312"/>
                <a:gd name="connsiteX45" fmla="*/ 165452 w 284467"/>
                <a:gd name="connsiteY45" fmla="*/ 58903 h 163312"/>
                <a:gd name="connsiteX46" fmla="*/ 158184 w 284467"/>
                <a:gd name="connsiteY46" fmla="*/ 53003 h 163312"/>
                <a:gd name="connsiteX47" fmla="*/ 184692 w 284467"/>
                <a:gd name="connsiteY47" fmla="*/ 25896 h 163312"/>
                <a:gd name="connsiteX48" fmla="*/ 189737 w 284467"/>
                <a:gd name="connsiteY48" fmla="*/ 30941 h 163312"/>
                <a:gd name="connsiteX49" fmla="*/ 165452 w 284467"/>
                <a:gd name="connsiteY49" fmla="*/ 58903 h 163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84467" h="163312">
                  <a:moveTo>
                    <a:pt x="268579" y="49497"/>
                  </a:moveTo>
                  <a:cubicBezTo>
                    <a:pt x="268322" y="49155"/>
                    <a:pt x="267980" y="48813"/>
                    <a:pt x="267638" y="48471"/>
                  </a:cubicBezTo>
                  <a:cubicBezTo>
                    <a:pt x="255752" y="37012"/>
                    <a:pt x="240959" y="28803"/>
                    <a:pt x="224883" y="24699"/>
                  </a:cubicBezTo>
                  <a:lnTo>
                    <a:pt x="209833" y="20851"/>
                  </a:lnTo>
                  <a:lnTo>
                    <a:pt x="192217" y="3236"/>
                  </a:lnTo>
                  <a:cubicBezTo>
                    <a:pt x="190165" y="1183"/>
                    <a:pt x="187429" y="-356"/>
                    <a:pt x="184607" y="72"/>
                  </a:cubicBezTo>
                  <a:cubicBezTo>
                    <a:pt x="181785" y="72"/>
                    <a:pt x="179048" y="1269"/>
                    <a:pt x="176996" y="3321"/>
                  </a:cubicBezTo>
                  <a:lnTo>
                    <a:pt x="142364" y="38723"/>
                  </a:lnTo>
                  <a:lnTo>
                    <a:pt x="107732" y="3321"/>
                  </a:lnTo>
                  <a:cubicBezTo>
                    <a:pt x="105765" y="1269"/>
                    <a:pt x="103029" y="157"/>
                    <a:pt x="100122" y="72"/>
                  </a:cubicBezTo>
                  <a:cubicBezTo>
                    <a:pt x="97214" y="-270"/>
                    <a:pt x="94563" y="1183"/>
                    <a:pt x="92511" y="3236"/>
                  </a:cubicBezTo>
                  <a:lnTo>
                    <a:pt x="74810" y="20851"/>
                  </a:lnTo>
                  <a:lnTo>
                    <a:pt x="59760" y="24699"/>
                  </a:lnTo>
                  <a:cubicBezTo>
                    <a:pt x="35219" y="30941"/>
                    <a:pt x="14525" y="46333"/>
                    <a:pt x="1527" y="67882"/>
                  </a:cubicBezTo>
                  <a:cubicBezTo>
                    <a:pt x="159" y="70105"/>
                    <a:pt x="-269" y="72671"/>
                    <a:pt x="159" y="75236"/>
                  </a:cubicBezTo>
                  <a:lnTo>
                    <a:pt x="13841" y="154419"/>
                  </a:lnTo>
                  <a:cubicBezTo>
                    <a:pt x="14696" y="159636"/>
                    <a:pt x="19228" y="163313"/>
                    <a:pt x="24359" y="163313"/>
                  </a:cubicBezTo>
                  <a:cubicBezTo>
                    <a:pt x="24957" y="163313"/>
                    <a:pt x="25556" y="163227"/>
                    <a:pt x="26154" y="163142"/>
                  </a:cubicBezTo>
                  <a:cubicBezTo>
                    <a:pt x="31969" y="162115"/>
                    <a:pt x="35903" y="156643"/>
                    <a:pt x="34877" y="150828"/>
                  </a:cubicBezTo>
                  <a:lnTo>
                    <a:pt x="21964" y="75664"/>
                  </a:lnTo>
                  <a:cubicBezTo>
                    <a:pt x="32140" y="60614"/>
                    <a:pt x="47361" y="49925"/>
                    <a:pt x="65062" y="45393"/>
                  </a:cubicBezTo>
                  <a:lnTo>
                    <a:pt x="76606" y="42485"/>
                  </a:lnTo>
                  <a:lnTo>
                    <a:pt x="109870" y="80709"/>
                  </a:lnTo>
                  <a:cubicBezTo>
                    <a:pt x="112008" y="83103"/>
                    <a:pt x="114915" y="84386"/>
                    <a:pt x="117908" y="84386"/>
                  </a:cubicBezTo>
                  <a:cubicBezTo>
                    <a:pt x="120302" y="84386"/>
                    <a:pt x="122611" y="83616"/>
                    <a:pt x="124578" y="81991"/>
                  </a:cubicBezTo>
                  <a:lnTo>
                    <a:pt x="142279" y="67711"/>
                  </a:lnTo>
                  <a:lnTo>
                    <a:pt x="159980" y="81991"/>
                  </a:lnTo>
                  <a:cubicBezTo>
                    <a:pt x="161946" y="83616"/>
                    <a:pt x="164341" y="84386"/>
                    <a:pt x="166649" y="84386"/>
                  </a:cubicBezTo>
                  <a:cubicBezTo>
                    <a:pt x="169642" y="84386"/>
                    <a:pt x="172635" y="83103"/>
                    <a:pt x="174687" y="80709"/>
                  </a:cubicBezTo>
                  <a:lnTo>
                    <a:pt x="207951" y="42485"/>
                  </a:lnTo>
                  <a:lnTo>
                    <a:pt x="219495" y="45393"/>
                  </a:lnTo>
                  <a:cubicBezTo>
                    <a:pt x="231723" y="48471"/>
                    <a:pt x="243011" y="54713"/>
                    <a:pt x="252161" y="63350"/>
                  </a:cubicBezTo>
                  <a:lnTo>
                    <a:pt x="262507" y="76348"/>
                  </a:lnTo>
                  <a:lnTo>
                    <a:pt x="249595" y="150828"/>
                  </a:lnTo>
                  <a:cubicBezTo>
                    <a:pt x="248569" y="156643"/>
                    <a:pt x="252503" y="162201"/>
                    <a:pt x="258317" y="163142"/>
                  </a:cubicBezTo>
                  <a:cubicBezTo>
                    <a:pt x="258916" y="163227"/>
                    <a:pt x="259515" y="163313"/>
                    <a:pt x="260113" y="163313"/>
                  </a:cubicBezTo>
                  <a:cubicBezTo>
                    <a:pt x="265244" y="163313"/>
                    <a:pt x="269690" y="159636"/>
                    <a:pt x="270631" y="154419"/>
                  </a:cubicBezTo>
                  <a:lnTo>
                    <a:pt x="284313" y="75236"/>
                  </a:lnTo>
                  <a:cubicBezTo>
                    <a:pt x="284826" y="72243"/>
                    <a:pt x="284056" y="69079"/>
                    <a:pt x="282090" y="66770"/>
                  </a:cubicBezTo>
                  <a:lnTo>
                    <a:pt x="268579" y="49497"/>
                  </a:lnTo>
                  <a:close/>
                  <a:moveTo>
                    <a:pt x="119276" y="58903"/>
                  </a:moveTo>
                  <a:lnTo>
                    <a:pt x="94991" y="31027"/>
                  </a:lnTo>
                  <a:lnTo>
                    <a:pt x="100036" y="25982"/>
                  </a:lnTo>
                  <a:lnTo>
                    <a:pt x="126545" y="53089"/>
                  </a:lnTo>
                  <a:lnTo>
                    <a:pt x="119276" y="58903"/>
                  </a:lnTo>
                  <a:close/>
                  <a:moveTo>
                    <a:pt x="165452" y="58903"/>
                  </a:moveTo>
                  <a:lnTo>
                    <a:pt x="158184" y="53003"/>
                  </a:lnTo>
                  <a:lnTo>
                    <a:pt x="184692" y="25896"/>
                  </a:lnTo>
                  <a:lnTo>
                    <a:pt x="189737" y="30941"/>
                  </a:lnTo>
                  <a:lnTo>
                    <a:pt x="165452" y="58903"/>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9" name="Forma libre 11">
              <a:extLst>
                <a:ext uri="{FF2B5EF4-FFF2-40B4-BE49-F238E27FC236}">
                  <a16:creationId xmlns:a16="http://schemas.microsoft.com/office/drawing/2014/main" id="{FB49AE8F-6580-1AC0-CCE6-505A9CE64349}"/>
                </a:ext>
              </a:extLst>
            </p:cNvPr>
            <p:cNvSpPr/>
            <p:nvPr/>
          </p:nvSpPr>
          <p:spPr>
            <a:xfrm>
              <a:off x="4979248" y="3303077"/>
              <a:ext cx="247127" cy="290310"/>
            </a:xfrm>
            <a:custGeom>
              <a:avLst/>
              <a:gdLst>
                <a:gd name="connsiteX0" fmla="*/ 59858 w 247127"/>
                <a:gd name="connsiteY0" fmla="*/ 264486 h 290310"/>
                <a:gd name="connsiteX1" fmla="*/ 63620 w 247127"/>
                <a:gd name="connsiteY1" fmla="*/ 264315 h 290310"/>
                <a:gd name="connsiteX2" fmla="*/ 123564 w 247127"/>
                <a:gd name="connsiteY2" fmla="*/ 290311 h 290310"/>
                <a:gd name="connsiteX3" fmla="*/ 182823 w 247127"/>
                <a:gd name="connsiteY3" fmla="*/ 265085 h 290310"/>
                <a:gd name="connsiteX4" fmla="*/ 183251 w 247127"/>
                <a:gd name="connsiteY4" fmla="*/ 265085 h 290310"/>
                <a:gd name="connsiteX5" fmla="*/ 247127 w 247127"/>
                <a:gd name="connsiteY5" fmla="*/ 233189 h 290310"/>
                <a:gd name="connsiteX6" fmla="*/ 247127 w 247127"/>
                <a:gd name="connsiteY6" fmla="*/ 123393 h 290310"/>
                <a:gd name="connsiteX7" fmla="*/ 123564 w 247127"/>
                <a:gd name="connsiteY7" fmla="*/ 0 h 290310"/>
                <a:gd name="connsiteX8" fmla="*/ 0 w 247127"/>
                <a:gd name="connsiteY8" fmla="*/ 123393 h 290310"/>
                <a:gd name="connsiteX9" fmla="*/ 0 w 247127"/>
                <a:gd name="connsiteY9" fmla="*/ 233189 h 290310"/>
                <a:gd name="connsiteX10" fmla="*/ 59858 w 247127"/>
                <a:gd name="connsiteY10" fmla="*/ 264486 h 290310"/>
                <a:gd name="connsiteX11" fmla="*/ 123564 w 247127"/>
                <a:gd name="connsiteY11" fmla="*/ 268933 h 290310"/>
                <a:gd name="connsiteX12" fmla="*/ 61910 w 247127"/>
                <a:gd name="connsiteY12" fmla="*/ 202320 h 290310"/>
                <a:gd name="connsiteX13" fmla="*/ 61910 w 247127"/>
                <a:gd name="connsiteY13" fmla="*/ 165122 h 290310"/>
                <a:gd name="connsiteX14" fmla="*/ 134509 w 247127"/>
                <a:gd name="connsiteY14" fmla="*/ 124333 h 290310"/>
                <a:gd name="connsiteX15" fmla="*/ 185132 w 247127"/>
                <a:gd name="connsiteY15" fmla="*/ 149388 h 290310"/>
                <a:gd name="connsiteX16" fmla="*/ 185132 w 247127"/>
                <a:gd name="connsiteY16" fmla="*/ 202405 h 290310"/>
                <a:gd name="connsiteX17" fmla="*/ 123564 w 247127"/>
                <a:gd name="connsiteY17" fmla="*/ 268933 h 290310"/>
                <a:gd name="connsiteX18" fmla="*/ 21378 w 247127"/>
                <a:gd name="connsiteY18" fmla="*/ 123393 h 290310"/>
                <a:gd name="connsiteX19" fmla="*/ 123564 w 247127"/>
                <a:gd name="connsiteY19" fmla="*/ 21378 h 290310"/>
                <a:gd name="connsiteX20" fmla="*/ 225750 w 247127"/>
                <a:gd name="connsiteY20" fmla="*/ 123393 h 290310"/>
                <a:gd name="connsiteX21" fmla="*/ 225750 w 247127"/>
                <a:gd name="connsiteY21" fmla="*/ 231479 h 290310"/>
                <a:gd name="connsiteX22" fmla="*/ 198643 w 247127"/>
                <a:gd name="connsiteY22" fmla="*/ 240800 h 290310"/>
                <a:gd name="connsiteX23" fmla="*/ 206510 w 247127"/>
                <a:gd name="connsiteY23" fmla="*/ 202320 h 290310"/>
                <a:gd name="connsiteX24" fmla="*/ 206510 w 247127"/>
                <a:gd name="connsiteY24" fmla="*/ 138186 h 290310"/>
                <a:gd name="connsiteX25" fmla="*/ 203004 w 247127"/>
                <a:gd name="connsiteY25" fmla="*/ 130234 h 290310"/>
                <a:gd name="connsiteX26" fmla="*/ 194709 w 247127"/>
                <a:gd name="connsiteY26" fmla="*/ 127583 h 290310"/>
                <a:gd name="connsiteX27" fmla="*/ 145455 w 247127"/>
                <a:gd name="connsiteY27" fmla="*/ 99877 h 290310"/>
                <a:gd name="connsiteX28" fmla="*/ 136219 w 247127"/>
                <a:gd name="connsiteY28" fmla="*/ 92181 h 290310"/>
                <a:gd name="connsiteX29" fmla="*/ 125701 w 247127"/>
                <a:gd name="connsiteY29" fmla="*/ 97996 h 290310"/>
                <a:gd name="connsiteX30" fmla="*/ 52589 w 247127"/>
                <a:gd name="connsiteY30" fmla="*/ 143744 h 290310"/>
                <a:gd name="connsiteX31" fmla="*/ 44209 w 247127"/>
                <a:gd name="connsiteY31" fmla="*/ 146310 h 290310"/>
                <a:gd name="connsiteX32" fmla="*/ 40618 w 247127"/>
                <a:gd name="connsiteY32" fmla="*/ 154348 h 290310"/>
                <a:gd name="connsiteX33" fmla="*/ 40618 w 247127"/>
                <a:gd name="connsiteY33" fmla="*/ 202320 h 290310"/>
                <a:gd name="connsiteX34" fmla="*/ 48485 w 247127"/>
                <a:gd name="connsiteY34" fmla="*/ 240800 h 290310"/>
                <a:gd name="connsiteX35" fmla="*/ 21463 w 247127"/>
                <a:gd name="connsiteY35" fmla="*/ 231479 h 290310"/>
                <a:gd name="connsiteX36" fmla="*/ 21463 w 247127"/>
                <a:gd name="connsiteY36" fmla="*/ 123393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7127" h="290310">
                  <a:moveTo>
                    <a:pt x="59858" y="264486"/>
                  </a:moveTo>
                  <a:cubicBezTo>
                    <a:pt x="61141" y="264657"/>
                    <a:pt x="62423" y="264572"/>
                    <a:pt x="63620" y="264315"/>
                  </a:cubicBezTo>
                  <a:cubicBezTo>
                    <a:pt x="78499" y="280477"/>
                    <a:pt x="99535" y="290311"/>
                    <a:pt x="123564" y="290311"/>
                  </a:cubicBezTo>
                  <a:cubicBezTo>
                    <a:pt x="147250" y="290311"/>
                    <a:pt x="167944" y="280819"/>
                    <a:pt x="182823" y="265085"/>
                  </a:cubicBezTo>
                  <a:cubicBezTo>
                    <a:pt x="182994" y="265085"/>
                    <a:pt x="183080" y="265085"/>
                    <a:pt x="183251" y="265085"/>
                  </a:cubicBezTo>
                  <a:cubicBezTo>
                    <a:pt x="247127" y="256619"/>
                    <a:pt x="247127" y="239004"/>
                    <a:pt x="247127" y="233189"/>
                  </a:cubicBezTo>
                  <a:lnTo>
                    <a:pt x="247127" y="123393"/>
                  </a:lnTo>
                  <a:cubicBezTo>
                    <a:pt x="247127" y="55326"/>
                    <a:pt x="191716" y="0"/>
                    <a:pt x="123564" y="0"/>
                  </a:cubicBezTo>
                  <a:cubicBezTo>
                    <a:pt x="55411" y="0"/>
                    <a:pt x="0" y="55411"/>
                    <a:pt x="0" y="123393"/>
                  </a:cubicBezTo>
                  <a:lnTo>
                    <a:pt x="0" y="233189"/>
                  </a:lnTo>
                  <a:cubicBezTo>
                    <a:pt x="0" y="242852"/>
                    <a:pt x="6242" y="256705"/>
                    <a:pt x="59858" y="264486"/>
                  </a:cubicBezTo>
                  <a:close/>
                  <a:moveTo>
                    <a:pt x="123564" y="268933"/>
                  </a:moveTo>
                  <a:cubicBezTo>
                    <a:pt x="83117" y="268933"/>
                    <a:pt x="61910" y="235412"/>
                    <a:pt x="61910" y="202320"/>
                  </a:cubicBezTo>
                  <a:lnTo>
                    <a:pt x="61910" y="165122"/>
                  </a:lnTo>
                  <a:cubicBezTo>
                    <a:pt x="78927" y="164096"/>
                    <a:pt x="110652" y="157341"/>
                    <a:pt x="134509" y="124333"/>
                  </a:cubicBezTo>
                  <a:cubicBezTo>
                    <a:pt x="144086" y="136818"/>
                    <a:pt x="160334" y="148618"/>
                    <a:pt x="185132" y="149388"/>
                  </a:cubicBezTo>
                  <a:lnTo>
                    <a:pt x="185132" y="202405"/>
                  </a:lnTo>
                  <a:cubicBezTo>
                    <a:pt x="185217" y="240885"/>
                    <a:pt x="159307" y="268933"/>
                    <a:pt x="123564" y="268933"/>
                  </a:cubicBezTo>
                  <a:close/>
                  <a:moveTo>
                    <a:pt x="21378" y="123393"/>
                  </a:moveTo>
                  <a:cubicBezTo>
                    <a:pt x="21378" y="67126"/>
                    <a:pt x="67212" y="21378"/>
                    <a:pt x="123564" y="21378"/>
                  </a:cubicBezTo>
                  <a:cubicBezTo>
                    <a:pt x="179916" y="21378"/>
                    <a:pt x="225750" y="67126"/>
                    <a:pt x="225750" y="123393"/>
                  </a:cubicBezTo>
                  <a:lnTo>
                    <a:pt x="225750" y="231479"/>
                  </a:lnTo>
                  <a:cubicBezTo>
                    <a:pt x="223355" y="233446"/>
                    <a:pt x="215574" y="237379"/>
                    <a:pt x="198643" y="240800"/>
                  </a:cubicBezTo>
                  <a:cubicBezTo>
                    <a:pt x="203688" y="229256"/>
                    <a:pt x="206510" y="216258"/>
                    <a:pt x="206510" y="202320"/>
                  </a:cubicBezTo>
                  <a:lnTo>
                    <a:pt x="206510" y="138186"/>
                  </a:lnTo>
                  <a:cubicBezTo>
                    <a:pt x="206510" y="135193"/>
                    <a:pt x="205227" y="132286"/>
                    <a:pt x="203004" y="130234"/>
                  </a:cubicBezTo>
                  <a:cubicBezTo>
                    <a:pt x="200780" y="128181"/>
                    <a:pt x="197702" y="127241"/>
                    <a:pt x="194709" y="127583"/>
                  </a:cubicBezTo>
                  <a:cubicBezTo>
                    <a:pt x="156315" y="131687"/>
                    <a:pt x="146395" y="103041"/>
                    <a:pt x="145455" y="99877"/>
                  </a:cubicBezTo>
                  <a:cubicBezTo>
                    <a:pt x="144257" y="95687"/>
                    <a:pt x="140580" y="92609"/>
                    <a:pt x="136219" y="92181"/>
                  </a:cubicBezTo>
                  <a:cubicBezTo>
                    <a:pt x="131858" y="91754"/>
                    <a:pt x="127668" y="94062"/>
                    <a:pt x="125701" y="97996"/>
                  </a:cubicBezTo>
                  <a:cubicBezTo>
                    <a:pt x="99963" y="148447"/>
                    <a:pt x="54471" y="144001"/>
                    <a:pt x="52589" y="143744"/>
                  </a:cubicBezTo>
                  <a:cubicBezTo>
                    <a:pt x="49597" y="143317"/>
                    <a:pt x="46518" y="144343"/>
                    <a:pt x="44209" y="146310"/>
                  </a:cubicBezTo>
                  <a:cubicBezTo>
                    <a:pt x="41901" y="148362"/>
                    <a:pt x="40618" y="151269"/>
                    <a:pt x="40618" y="154348"/>
                  </a:cubicBezTo>
                  <a:lnTo>
                    <a:pt x="40618" y="202320"/>
                  </a:lnTo>
                  <a:cubicBezTo>
                    <a:pt x="40618" y="216343"/>
                    <a:pt x="43440" y="229256"/>
                    <a:pt x="48485" y="240800"/>
                  </a:cubicBezTo>
                  <a:cubicBezTo>
                    <a:pt x="31554" y="237294"/>
                    <a:pt x="23772" y="233446"/>
                    <a:pt x="21463" y="231479"/>
                  </a:cubicBezTo>
                  <a:lnTo>
                    <a:pt x="21463" y="123393"/>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0" name="Forma libre 12">
              <a:extLst>
                <a:ext uri="{FF2B5EF4-FFF2-40B4-BE49-F238E27FC236}">
                  <a16:creationId xmlns:a16="http://schemas.microsoft.com/office/drawing/2014/main" id="{93F69711-28F5-B9FB-E487-ECD66D1C309D}"/>
                </a:ext>
              </a:extLst>
            </p:cNvPr>
            <p:cNvSpPr/>
            <p:nvPr/>
          </p:nvSpPr>
          <p:spPr>
            <a:xfrm>
              <a:off x="5470009" y="3588720"/>
              <a:ext cx="284626" cy="163376"/>
            </a:xfrm>
            <a:custGeom>
              <a:avLst/>
              <a:gdLst>
                <a:gd name="connsiteX0" fmla="*/ 282432 w 284626"/>
                <a:gd name="connsiteY0" fmla="*/ 66749 h 163376"/>
                <a:gd name="connsiteX1" fmla="*/ 268579 w 284626"/>
                <a:gd name="connsiteY1" fmla="*/ 49475 h 163376"/>
                <a:gd name="connsiteX2" fmla="*/ 267638 w 284626"/>
                <a:gd name="connsiteY2" fmla="*/ 48449 h 163376"/>
                <a:gd name="connsiteX3" fmla="*/ 224883 w 284626"/>
                <a:gd name="connsiteY3" fmla="*/ 24677 h 163376"/>
                <a:gd name="connsiteX4" fmla="*/ 209832 w 284626"/>
                <a:gd name="connsiteY4" fmla="*/ 20829 h 163376"/>
                <a:gd name="connsiteX5" fmla="*/ 192217 w 284626"/>
                <a:gd name="connsiteY5" fmla="*/ 3214 h 163376"/>
                <a:gd name="connsiteX6" fmla="*/ 184692 w 284626"/>
                <a:gd name="connsiteY6" fmla="*/ 50 h 163376"/>
                <a:gd name="connsiteX7" fmla="*/ 184607 w 284626"/>
                <a:gd name="connsiteY7" fmla="*/ 50 h 163376"/>
                <a:gd name="connsiteX8" fmla="*/ 176996 w 284626"/>
                <a:gd name="connsiteY8" fmla="*/ 3299 h 163376"/>
                <a:gd name="connsiteX9" fmla="*/ 142364 w 284626"/>
                <a:gd name="connsiteY9" fmla="*/ 38701 h 163376"/>
                <a:gd name="connsiteX10" fmla="*/ 107732 w 284626"/>
                <a:gd name="connsiteY10" fmla="*/ 3299 h 163376"/>
                <a:gd name="connsiteX11" fmla="*/ 100122 w 284626"/>
                <a:gd name="connsiteY11" fmla="*/ 50 h 163376"/>
                <a:gd name="connsiteX12" fmla="*/ 92511 w 284626"/>
                <a:gd name="connsiteY12" fmla="*/ 3214 h 163376"/>
                <a:gd name="connsiteX13" fmla="*/ 74810 w 284626"/>
                <a:gd name="connsiteY13" fmla="*/ 20829 h 163376"/>
                <a:gd name="connsiteX14" fmla="*/ 59760 w 284626"/>
                <a:gd name="connsiteY14" fmla="*/ 24677 h 163376"/>
                <a:gd name="connsiteX15" fmla="*/ 1527 w 284626"/>
                <a:gd name="connsiteY15" fmla="*/ 67860 h 163376"/>
                <a:gd name="connsiteX16" fmla="*/ 159 w 284626"/>
                <a:gd name="connsiteY16" fmla="*/ 75214 h 163376"/>
                <a:gd name="connsiteX17" fmla="*/ 13841 w 284626"/>
                <a:gd name="connsiteY17" fmla="*/ 154398 h 163376"/>
                <a:gd name="connsiteX18" fmla="*/ 24359 w 284626"/>
                <a:gd name="connsiteY18" fmla="*/ 163291 h 163376"/>
                <a:gd name="connsiteX19" fmla="*/ 26154 w 284626"/>
                <a:gd name="connsiteY19" fmla="*/ 163120 h 163376"/>
                <a:gd name="connsiteX20" fmla="*/ 34877 w 284626"/>
                <a:gd name="connsiteY20" fmla="*/ 150806 h 163376"/>
                <a:gd name="connsiteX21" fmla="*/ 21879 w 284626"/>
                <a:gd name="connsiteY21" fmla="*/ 75727 h 163376"/>
                <a:gd name="connsiteX22" fmla="*/ 64976 w 284626"/>
                <a:gd name="connsiteY22" fmla="*/ 45456 h 163376"/>
                <a:gd name="connsiteX23" fmla="*/ 76520 w 284626"/>
                <a:gd name="connsiteY23" fmla="*/ 42549 h 163376"/>
                <a:gd name="connsiteX24" fmla="*/ 109784 w 284626"/>
                <a:gd name="connsiteY24" fmla="*/ 80773 h 163376"/>
                <a:gd name="connsiteX25" fmla="*/ 117822 w 284626"/>
                <a:gd name="connsiteY25" fmla="*/ 84450 h 163376"/>
                <a:gd name="connsiteX26" fmla="*/ 124492 w 284626"/>
                <a:gd name="connsiteY26" fmla="*/ 82055 h 163376"/>
                <a:gd name="connsiteX27" fmla="*/ 142193 w 284626"/>
                <a:gd name="connsiteY27" fmla="*/ 67775 h 163376"/>
                <a:gd name="connsiteX28" fmla="*/ 159894 w 284626"/>
                <a:gd name="connsiteY28" fmla="*/ 82055 h 163376"/>
                <a:gd name="connsiteX29" fmla="*/ 166564 w 284626"/>
                <a:gd name="connsiteY29" fmla="*/ 84450 h 163376"/>
                <a:gd name="connsiteX30" fmla="*/ 174602 w 284626"/>
                <a:gd name="connsiteY30" fmla="*/ 80773 h 163376"/>
                <a:gd name="connsiteX31" fmla="*/ 207866 w 284626"/>
                <a:gd name="connsiteY31" fmla="*/ 42549 h 163376"/>
                <a:gd name="connsiteX32" fmla="*/ 219410 w 284626"/>
                <a:gd name="connsiteY32" fmla="*/ 45456 h 163376"/>
                <a:gd name="connsiteX33" fmla="*/ 252075 w 284626"/>
                <a:gd name="connsiteY33" fmla="*/ 63414 h 163376"/>
                <a:gd name="connsiteX34" fmla="*/ 262422 w 284626"/>
                <a:gd name="connsiteY34" fmla="*/ 76411 h 163376"/>
                <a:gd name="connsiteX35" fmla="*/ 249510 w 284626"/>
                <a:gd name="connsiteY35" fmla="*/ 150892 h 163376"/>
                <a:gd name="connsiteX36" fmla="*/ 258232 w 284626"/>
                <a:gd name="connsiteY36" fmla="*/ 163205 h 163376"/>
                <a:gd name="connsiteX37" fmla="*/ 260028 w 284626"/>
                <a:gd name="connsiteY37" fmla="*/ 163376 h 163376"/>
                <a:gd name="connsiteX38" fmla="*/ 270545 w 284626"/>
                <a:gd name="connsiteY38" fmla="*/ 154483 h 163376"/>
                <a:gd name="connsiteX39" fmla="*/ 284227 w 284626"/>
                <a:gd name="connsiteY39" fmla="*/ 75300 h 163376"/>
                <a:gd name="connsiteX40" fmla="*/ 282432 w 284626"/>
                <a:gd name="connsiteY40" fmla="*/ 66749 h 163376"/>
                <a:gd name="connsiteX41" fmla="*/ 119362 w 284626"/>
                <a:gd name="connsiteY41" fmla="*/ 58882 h 163376"/>
                <a:gd name="connsiteX42" fmla="*/ 95076 w 284626"/>
                <a:gd name="connsiteY42" fmla="*/ 31005 h 163376"/>
                <a:gd name="connsiteX43" fmla="*/ 100122 w 284626"/>
                <a:gd name="connsiteY43" fmla="*/ 25960 h 163376"/>
                <a:gd name="connsiteX44" fmla="*/ 126630 w 284626"/>
                <a:gd name="connsiteY44" fmla="*/ 53067 h 163376"/>
                <a:gd name="connsiteX45" fmla="*/ 119362 w 284626"/>
                <a:gd name="connsiteY45" fmla="*/ 58882 h 163376"/>
                <a:gd name="connsiteX46" fmla="*/ 165538 w 284626"/>
                <a:gd name="connsiteY46" fmla="*/ 58882 h 163376"/>
                <a:gd name="connsiteX47" fmla="*/ 158269 w 284626"/>
                <a:gd name="connsiteY47" fmla="*/ 52981 h 163376"/>
                <a:gd name="connsiteX48" fmla="*/ 184778 w 284626"/>
                <a:gd name="connsiteY48" fmla="*/ 25874 h 163376"/>
                <a:gd name="connsiteX49" fmla="*/ 189823 w 284626"/>
                <a:gd name="connsiteY49" fmla="*/ 30920 h 163376"/>
                <a:gd name="connsiteX50" fmla="*/ 165538 w 284626"/>
                <a:gd name="connsiteY50" fmla="*/ 58882 h 16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4626" h="163376">
                  <a:moveTo>
                    <a:pt x="282432" y="66749"/>
                  </a:moveTo>
                  <a:lnTo>
                    <a:pt x="268579" y="49475"/>
                  </a:lnTo>
                  <a:cubicBezTo>
                    <a:pt x="268322" y="49133"/>
                    <a:pt x="267980" y="48791"/>
                    <a:pt x="267638" y="48449"/>
                  </a:cubicBezTo>
                  <a:cubicBezTo>
                    <a:pt x="255752" y="36991"/>
                    <a:pt x="240959" y="28782"/>
                    <a:pt x="224883" y="24677"/>
                  </a:cubicBezTo>
                  <a:lnTo>
                    <a:pt x="209832" y="20829"/>
                  </a:lnTo>
                  <a:lnTo>
                    <a:pt x="192217" y="3214"/>
                  </a:lnTo>
                  <a:cubicBezTo>
                    <a:pt x="190250" y="1247"/>
                    <a:pt x="187514" y="50"/>
                    <a:pt x="184692" y="50"/>
                  </a:cubicBezTo>
                  <a:cubicBezTo>
                    <a:pt x="184692" y="50"/>
                    <a:pt x="184692" y="50"/>
                    <a:pt x="184607" y="50"/>
                  </a:cubicBezTo>
                  <a:cubicBezTo>
                    <a:pt x="181785" y="50"/>
                    <a:pt x="179049" y="1247"/>
                    <a:pt x="176996" y="3299"/>
                  </a:cubicBezTo>
                  <a:lnTo>
                    <a:pt x="142364" y="38701"/>
                  </a:lnTo>
                  <a:lnTo>
                    <a:pt x="107732" y="3299"/>
                  </a:lnTo>
                  <a:cubicBezTo>
                    <a:pt x="105765" y="1247"/>
                    <a:pt x="103029" y="135"/>
                    <a:pt x="100122" y="50"/>
                  </a:cubicBezTo>
                  <a:cubicBezTo>
                    <a:pt x="97129" y="-292"/>
                    <a:pt x="94563" y="1162"/>
                    <a:pt x="92511" y="3214"/>
                  </a:cubicBezTo>
                  <a:lnTo>
                    <a:pt x="74810" y="20829"/>
                  </a:lnTo>
                  <a:lnTo>
                    <a:pt x="59760" y="24677"/>
                  </a:lnTo>
                  <a:cubicBezTo>
                    <a:pt x="35219" y="30920"/>
                    <a:pt x="14525" y="46312"/>
                    <a:pt x="1527" y="67860"/>
                  </a:cubicBezTo>
                  <a:cubicBezTo>
                    <a:pt x="159" y="70084"/>
                    <a:pt x="-269" y="72649"/>
                    <a:pt x="159" y="75214"/>
                  </a:cubicBezTo>
                  <a:lnTo>
                    <a:pt x="13841" y="154398"/>
                  </a:lnTo>
                  <a:cubicBezTo>
                    <a:pt x="14696" y="159614"/>
                    <a:pt x="19228" y="163291"/>
                    <a:pt x="24359" y="163291"/>
                  </a:cubicBezTo>
                  <a:cubicBezTo>
                    <a:pt x="24957" y="163291"/>
                    <a:pt x="25556" y="163205"/>
                    <a:pt x="26154" y="163120"/>
                  </a:cubicBezTo>
                  <a:cubicBezTo>
                    <a:pt x="31969" y="162094"/>
                    <a:pt x="35903" y="156621"/>
                    <a:pt x="34877" y="150806"/>
                  </a:cubicBezTo>
                  <a:lnTo>
                    <a:pt x="21879" y="75727"/>
                  </a:lnTo>
                  <a:cubicBezTo>
                    <a:pt x="32055" y="60677"/>
                    <a:pt x="47276" y="49988"/>
                    <a:pt x="64976" y="45456"/>
                  </a:cubicBezTo>
                  <a:lnTo>
                    <a:pt x="76520" y="42549"/>
                  </a:lnTo>
                  <a:lnTo>
                    <a:pt x="109784" y="80773"/>
                  </a:lnTo>
                  <a:cubicBezTo>
                    <a:pt x="111922" y="83167"/>
                    <a:pt x="114830" y="84450"/>
                    <a:pt x="117822" y="84450"/>
                  </a:cubicBezTo>
                  <a:cubicBezTo>
                    <a:pt x="120217" y="84450"/>
                    <a:pt x="122526" y="83680"/>
                    <a:pt x="124492" y="82055"/>
                  </a:cubicBezTo>
                  <a:lnTo>
                    <a:pt x="142193" y="67775"/>
                  </a:lnTo>
                  <a:lnTo>
                    <a:pt x="159894" y="82055"/>
                  </a:lnTo>
                  <a:cubicBezTo>
                    <a:pt x="161861" y="83680"/>
                    <a:pt x="164255" y="84450"/>
                    <a:pt x="166564" y="84450"/>
                  </a:cubicBezTo>
                  <a:cubicBezTo>
                    <a:pt x="169557" y="84450"/>
                    <a:pt x="172550" y="83167"/>
                    <a:pt x="174602" y="80773"/>
                  </a:cubicBezTo>
                  <a:lnTo>
                    <a:pt x="207866" y="42549"/>
                  </a:lnTo>
                  <a:lnTo>
                    <a:pt x="219410" y="45456"/>
                  </a:lnTo>
                  <a:cubicBezTo>
                    <a:pt x="231638" y="48535"/>
                    <a:pt x="242925" y="54777"/>
                    <a:pt x="252075" y="63414"/>
                  </a:cubicBezTo>
                  <a:lnTo>
                    <a:pt x="262422" y="76411"/>
                  </a:lnTo>
                  <a:lnTo>
                    <a:pt x="249510" y="150892"/>
                  </a:lnTo>
                  <a:cubicBezTo>
                    <a:pt x="248484" y="156706"/>
                    <a:pt x="252417" y="162265"/>
                    <a:pt x="258232" y="163205"/>
                  </a:cubicBezTo>
                  <a:cubicBezTo>
                    <a:pt x="258830" y="163291"/>
                    <a:pt x="259429" y="163376"/>
                    <a:pt x="260028" y="163376"/>
                  </a:cubicBezTo>
                  <a:cubicBezTo>
                    <a:pt x="265158" y="163376"/>
                    <a:pt x="269605" y="159699"/>
                    <a:pt x="270545" y="154483"/>
                  </a:cubicBezTo>
                  <a:lnTo>
                    <a:pt x="284227" y="75300"/>
                  </a:lnTo>
                  <a:cubicBezTo>
                    <a:pt x="285168" y="72221"/>
                    <a:pt x="284398" y="69143"/>
                    <a:pt x="282432" y="66749"/>
                  </a:cubicBezTo>
                  <a:close/>
                  <a:moveTo>
                    <a:pt x="119362" y="58882"/>
                  </a:moveTo>
                  <a:lnTo>
                    <a:pt x="95076" y="31005"/>
                  </a:lnTo>
                  <a:lnTo>
                    <a:pt x="100122" y="25960"/>
                  </a:lnTo>
                  <a:lnTo>
                    <a:pt x="126630" y="53067"/>
                  </a:lnTo>
                  <a:lnTo>
                    <a:pt x="119362" y="58882"/>
                  </a:lnTo>
                  <a:close/>
                  <a:moveTo>
                    <a:pt x="165538" y="58882"/>
                  </a:moveTo>
                  <a:lnTo>
                    <a:pt x="158269" y="52981"/>
                  </a:lnTo>
                  <a:lnTo>
                    <a:pt x="184778" y="25874"/>
                  </a:lnTo>
                  <a:lnTo>
                    <a:pt x="189823" y="30920"/>
                  </a:lnTo>
                  <a:lnTo>
                    <a:pt x="165538" y="58882"/>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1" name="Forma libre 17">
              <a:extLst>
                <a:ext uri="{FF2B5EF4-FFF2-40B4-BE49-F238E27FC236}">
                  <a16:creationId xmlns:a16="http://schemas.microsoft.com/office/drawing/2014/main" id="{B658CB3D-8374-C6A7-493C-DF87409E4C82}"/>
                </a:ext>
              </a:extLst>
            </p:cNvPr>
            <p:cNvSpPr/>
            <p:nvPr/>
          </p:nvSpPr>
          <p:spPr>
            <a:xfrm>
              <a:off x="5488895" y="3302991"/>
              <a:ext cx="247127" cy="290310"/>
            </a:xfrm>
            <a:custGeom>
              <a:avLst/>
              <a:gdLst>
                <a:gd name="connsiteX0" fmla="*/ 0 w 247127"/>
                <a:gd name="connsiteY0" fmla="*/ 233275 h 290310"/>
                <a:gd name="connsiteX1" fmla="*/ 64133 w 247127"/>
                <a:gd name="connsiteY1" fmla="*/ 265170 h 290310"/>
                <a:gd name="connsiteX2" fmla="*/ 64304 w 247127"/>
                <a:gd name="connsiteY2" fmla="*/ 265170 h 290310"/>
                <a:gd name="connsiteX3" fmla="*/ 123564 w 247127"/>
                <a:gd name="connsiteY3" fmla="*/ 290311 h 290310"/>
                <a:gd name="connsiteX4" fmla="*/ 182994 w 247127"/>
                <a:gd name="connsiteY4" fmla="*/ 264914 h 290310"/>
                <a:gd name="connsiteX5" fmla="*/ 183935 w 247127"/>
                <a:gd name="connsiteY5" fmla="*/ 264999 h 290310"/>
                <a:gd name="connsiteX6" fmla="*/ 247127 w 247127"/>
                <a:gd name="connsiteY6" fmla="*/ 233189 h 290310"/>
                <a:gd name="connsiteX7" fmla="*/ 247127 w 247127"/>
                <a:gd name="connsiteY7" fmla="*/ 123393 h 290310"/>
                <a:gd name="connsiteX8" fmla="*/ 123564 w 247127"/>
                <a:gd name="connsiteY8" fmla="*/ 0 h 290310"/>
                <a:gd name="connsiteX9" fmla="*/ 0 w 247127"/>
                <a:gd name="connsiteY9" fmla="*/ 123393 h 290310"/>
                <a:gd name="connsiteX10" fmla="*/ 0 w 247127"/>
                <a:gd name="connsiteY10" fmla="*/ 233275 h 290310"/>
                <a:gd name="connsiteX11" fmla="*/ 123564 w 247127"/>
                <a:gd name="connsiteY11" fmla="*/ 269018 h 290310"/>
                <a:gd name="connsiteX12" fmla="*/ 61910 w 247127"/>
                <a:gd name="connsiteY12" fmla="*/ 202405 h 290310"/>
                <a:gd name="connsiteX13" fmla="*/ 61910 w 247127"/>
                <a:gd name="connsiteY13" fmla="*/ 165208 h 290310"/>
                <a:gd name="connsiteX14" fmla="*/ 134509 w 247127"/>
                <a:gd name="connsiteY14" fmla="*/ 124419 h 290310"/>
                <a:gd name="connsiteX15" fmla="*/ 185132 w 247127"/>
                <a:gd name="connsiteY15" fmla="*/ 149474 h 290310"/>
                <a:gd name="connsiteX16" fmla="*/ 185132 w 247127"/>
                <a:gd name="connsiteY16" fmla="*/ 202491 h 290310"/>
                <a:gd name="connsiteX17" fmla="*/ 123564 w 247127"/>
                <a:gd name="connsiteY17" fmla="*/ 269018 h 290310"/>
                <a:gd name="connsiteX18" fmla="*/ 21378 w 247127"/>
                <a:gd name="connsiteY18" fmla="*/ 123478 h 290310"/>
                <a:gd name="connsiteX19" fmla="*/ 123564 w 247127"/>
                <a:gd name="connsiteY19" fmla="*/ 21463 h 290310"/>
                <a:gd name="connsiteX20" fmla="*/ 225750 w 247127"/>
                <a:gd name="connsiteY20" fmla="*/ 123478 h 290310"/>
                <a:gd name="connsiteX21" fmla="*/ 225750 w 247127"/>
                <a:gd name="connsiteY21" fmla="*/ 231564 h 290310"/>
                <a:gd name="connsiteX22" fmla="*/ 198728 w 247127"/>
                <a:gd name="connsiteY22" fmla="*/ 240885 h 290310"/>
                <a:gd name="connsiteX23" fmla="*/ 206595 w 247127"/>
                <a:gd name="connsiteY23" fmla="*/ 202405 h 290310"/>
                <a:gd name="connsiteX24" fmla="*/ 206595 w 247127"/>
                <a:gd name="connsiteY24" fmla="*/ 138272 h 290310"/>
                <a:gd name="connsiteX25" fmla="*/ 203089 w 247127"/>
                <a:gd name="connsiteY25" fmla="*/ 130319 h 290310"/>
                <a:gd name="connsiteX26" fmla="*/ 194795 w 247127"/>
                <a:gd name="connsiteY26" fmla="*/ 127668 h 290310"/>
                <a:gd name="connsiteX27" fmla="*/ 145540 w 247127"/>
                <a:gd name="connsiteY27" fmla="*/ 99963 h 290310"/>
                <a:gd name="connsiteX28" fmla="*/ 136305 w 247127"/>
                <a:gd name="connsiteY28" fmla="*/ 92267 h 290310"/>
                <a:gd name="connsiteX29" fmla="*/ 125787 w 247127"/>
                <a:gd name="connsiteY29" fmla="*/ 98081 h 290310"/>
                <a:gd name="connsiteX30" fmla="*/ 52675 w 247127"/>
                <a:gd name="connsiteY30" fmla="*/ 143830 h 290310"/>
                <a:gd name="connsiteX31" fmla="*/ 44295 w 247127"/>
                <a:gd name="connsiteY31" fmla="*/ 146395 h 290310"/>
                <a:gd name="connsiteX32" fmla="*/ 40703 w 247127"/>
                <a:gd name="connsiteY32" fmla="*/ 154433 h 290310"/>
                <a:gd name="connsiteX33" fmla="*/ 40703 w 247127"/>
                <a:gd name="connsiteY33" fmla="*/ 202405 h 290310"/>
                <a:gd name="connsiteX34" fmla="*/ 48570 w 247127"/>
                <a:gd name="connsiteY34" fmla="*/ 240885 h 290310"/>
                <a:gd name="connsiteX35" fmla="*/ 21463 w 247127"/>
                <a:gd name="connsiteY35" fmla="*/ 231564 h 290310"/>
                <a:gd name="connsiteX36" fmla="*/ 21463 w 247127"/>
                <a:gd name="connsiteY36" fmla="*/ 123478 h 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47127" h="290310">
                  <a:moveTo>
                    <a:pt x="0" y="233275"/>
                  </a:moveTo>
                  <a:cubicBezTo>
                    <a:pt x="0" y="239089"/>
                    <a:pt x="0" y="256705"/>
                    <a:pt x="64133" y="265170"/>
                  </a:cubicBezTo>
                  <a:cubicBezTo>
                    <a:pt x="64219" y="265170"/>
                    <a:pt x="64219" y="265170"/>
                    <a:pt x="64304" y="265170"/>
                  </a:cubicBezTo>
                  <a:cubicBezTo>
                    <a:pt x="79098" y="280904"/>
                    <a:pt x="99877" y="290311"/>
                    <a:pt x="123564" y="290311"/>
                  </a:cubicBezTo>
                  <a:cubicBezTo>
                    <a:pt x="147336" y="290311"/>
                    <a:pt x="168115" y="280733"/>
                    <a:pt x="182994" y="264914"/>
                  </a:cubicBezTo>
                  <a:cubicBezTo>
                    <a:pt x="183336" y="264914"/>
                    <a:pt x="183593" y="264999"/>
                    <a:pt x="183935" y="264999"/>
                  </a:cubicBezTo>
                  <a:cubicBezTo>
                    <a:pt x="247127" y="256448"/>
                    <a:pt x="247127" y="238918"/>
                    <a:pt x="247127" y="233189"/>
                  </a:cubicBezTo>
                  <a:lnTo>
                    <a:pt x="247127" y="123393"/>
                  </a:lnTo>
                  <a:cubicBezTo>
                    <a:pt x="247127" y="55326"/>
                    <a:pt x="191716" y="0"/>
                    <a:pt x="123564" y="0"/>
                  </a:cubicBezTo>
                  <a:cubicBezTo>
                    <a:pt x="55411" y="0"/>
                    <a:pt x="0" y="55411"/>
                    <a:pt x="0" y="123393"/>
                  </a:cubicBezTo>
                  <a:lnTo>
                    <a:pt x="0" y="233275"/>
                  </a:lnTo>
                  <a:close/>
                  <a:moveTo>
                    <a:pt x="123564" y="269018"/>
                  </a:moveTo>
                  <a:cubicBezTo>
                    <a:pt x="83117" y="269018"/>
                    <a:pt x="61910" y="235498"/>
                    <a:pt x="61910" y="202405"/>
                  </a:cubicBezTo>
                  <a:lnTo>
                    <a:pt x="61910" y="165208"/>
                  </a:lnTo>
                  <a:cubicBezTo>
                    <a:pt x="78927" y="164182"/>
                    <a:pt x="110651" y="157426"/>
                    <a:pt x="134509" y="124419"/>
                  </a:cubicBezTo>
                  <a:cubicBezTo>
                    <a:pt x="144086" y="136903"/>
                    <a:pt x="160334" y="148704"/>
                    <a:pt x="185132" y="149474"/>
                  </a:cubicBezTo>
                  <a:lnTo>
                    <a:pt x="185132" y="202491"/>
                  </a:lnTo>
                  <a:cubicBezTo>
                    <a:pt x="185132" y="240971"/>
                    <a:pt x="159222" y="269018"/>
                    <a:pt x="123564" y="269018"/>
                  </a:cubicBezTo>
                  <a:close/>
                  <a:moveTo>
                    <a:pt x="21378" y="123478"/>
                  </a:moveTo>
                  <a:cubicBezTo>
                    <a:pt x="21378" y="67212"/>
                    <a:pt x="67212" y="21463"/>
                    <a:pt x="123564" y="21463"/>
                  </a:cubicBezTo>
                  <a:cubicBezTo>
                    <a:pt x="179916" y="21463"/>
                    <a:pt x="225750" y="67212"/>
                    <a:pt x="225750" y="123478"/>
                  </a:cubicBezTo>
                  <a:lnTo>
                    <a:pt x="225750" y="231564"/>
                  </a:lnTo>
                  <a:cubicBezTo>
                    <a:pt x="223355" y="233531"/>
                    <a:pt x="215574" y="237379"/>
                    <a:pt x="198728" y="240885"/>
                  </a:cubicBezTo>
                  <a:cubicBezTo>
                    <a:pt x="203773" y="229341"/>
                    <a:pt x="206595" y="216343"/>
                    <a:pt x="206595" y="202405"/>
                  </a:cubicBezTo>
                  <a:lnTo>
                    <a:pt x="206595" y="138272"/>
                  </a:lnTo>
                  <a:cubicBezTo>
                    <a:pt x="206595" y="135279"/>
                    <a:pt x="205312" y="132371"/>
                    <a:pt x="203089" y="130319"/>
                  </a:cubicBezTo>
                  <a:cubicBezTo>
                    <a:pt x="200866" y="128267"/>
                    <a:pt x="197787" y="127326"/>
                    <a:pt x="194795" y="127668"/>
                  </a:cubicBezTo>
                  <a:cubicBezTo>
                    <a:pt x="156315" y="131773"/>
                    <a:pt x="146481" y="103127"/>
                    <a:pt x="145540" y="99963"/>
                  </a:cubicBezTo>
                  <a:cubicBezTo>
                    <a:pt x="144343" y="95773"/>
                    <a:pt x="140666" y="92694"/>
                    <a:pt x="136305" y="92267"/>
                  </a:cubicBezTo>
                  <a:cubicBezTo>
                    <a:pt x="131944" y="91839"/>
                    <a:pt x="127754" y="94148"/>
                    <a:pt x="125787" y="98081"/>
                  </a:cubicBezTo>
                  <a:cubicBezTo>
                    <a:pt x="100048" y="148533"/>
                    <a:pt x="54556" y="144086"/>
                    <a:pt x="52675" y="143830"/>
                  </a:cubicBezTo>
                  <a:cubicBezTo>
                    <a:pt x="49682" y="143402"/>
                    <a:pt x="46604" y="144428"/>
                    <a:pt x="44295" y="146395"/>
                  </a:cubicBezTo>
                  <a:cubicBezTo>
                    <a:pt x="41986" y="148447"/>
                    <a:pt x="40703" y="151355"/>
                    <a:pt x="40703" y="154433"/>
                  </a:cubicBezTo>
                  <a:lnTo>
                    <a:pt x="40703" y="202405"/>
                  </a:lnTo>
                  <a:cubicBezTo>
                    <a:pt x="40703" y="216429"/>
                    <a:pt x="43611" y="229427"/>
                    <a:pt x="48570" y="240885"/>
                  </a:cubicBezTo>
                  <a:cubicBezTo>
                    <a:pt x="31639" y="237379"/>
                    <a:pt x="23858" y="233531"/>
                    <a:pt x="21463" y="231564"/>
                  </a:cubicBezTo>
                  <a:lnTo>
                    <a:pt x="21463" y="123478"/>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2" name="Forma libre 18">
              <a:extLst>
                <a:ext uri="{FF2B5EF4-FFF2-40B4-BE49-F238E27FC236}">
                  <a16:creationId xmlns:a16="http://schemas.microsoft.com/office/drawing/2014/main" id="{1452ED6F-F11E-CF88-8B72-2E1ECC972CFD}"/>
                </a:ext>
              </a:extLst>
            </p:cNvPr>
            <p:cNvSpPr/>
            <p:nvPr/>
          </p:nvSpPr>
          <p:spPr>
            <a:xfrm>
              <a:off x="5092207" y="3144454"/>
              <a:ext cx="97227" cy="96371"/>
            </a:xfrm>
            <a:custGeom>
              <a:avLst/>
              <a:gdLst>
                <a:gd name="connsiteX0" fmla="*/ 10605 w 97227"/>
                <a:gd name="connsiteY0" fmla="*/ 96371 h 96371"/>
                <a:gd name="connsiteX1" fmla="*/ 21293 w 97227"/>
                <a:gd name="connsiteY1" fmla="*/ 85682 h 96371"/>
                <a:gd name="connsiteX2" fmla="*/ 21293 w 97227"/>
                <a:gd name="connsiteY2" fmla="*/ 56779 h 96371"/>
                <a:gd name="connsiteX3" fmla="*/ 56695 w 97227"/>
                <a:gd name="connsiteY3" fmla="*/ 21378 h 96371"/>
                <a:gd name="connsiteX4" fmla="*/ 86539 w 97227"/>
                <a:gd name="connsiteY4" fmla="*/ 21378 h 96371"/>
                <a:gd name="connsiteX5" fmla="*/ 97227 w 97227"/>
                <a:gd name="connsiteY5" fmla="*/ 10689 h 96371"/>
                <a:gd name="connsiteX6" fmla="*/ 86539 w 97227"/>
                <a:gd name="connsiteY6" fmla="*/ 0 h 96371"/>
                <a:gd name="connsiteX7" fmla="*/ 56781 w 97227"/>
                <a:gd name="connsiteY7" fmla="*/ 0 h 96371"/>
                <a:gd name="connsiteX8" fmla="*/ 1 w 97227"/>
                <a:gd name="connsiteY8" fmla="*/ 56779 h 96371"/>
                <a:gd name="connsiteX9" fmla="*/ 1 w 97227"/>
                <a:gd name="connsiteY9" fmla="*/ 85682 h 96371"/>
                <a:gd name="connsiteX10" fmla="*/ 10605 w 97227"/>
                <a:gd name="connsiteY10" fmla="*/ 96371 h 9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227" h="96371">
                  <a:moveTo>
                    <a:pt x="10605" y="96371"/>
                  </a:moveTo>
                  <a:cubicBezTo>
                    <a:pt x="16505" y="96371"/>
                    <a:pt x="21293" y="91583"/>
                    <a:pt x="21293" y="85682"/>
                  </a:cubicBezTo>
                  <a:lnTo>
                    <a:pt x="21293" y="56779"/>
                  </a:lnTo>
                  <a:cubicBezTo>
                    <a:pt x="21293" y="37197"/>
                    <a:pt x="37198" y="21378"/>
                    <a:pt x="56695" y="21378"/>
                  </a:cubicBezTo>
                  <a:lnTo>
                    <a:pt x="86539" y="21378"/>
                  </a:lnTo>
                  <a:cubicBezTo>
                    <a:pt x="92439" y="21378"/>
                    <a:pt x="97227" y="16589"/>
                    <a:pt x="97227" y="10689"/>
                  </a:cubicBezTo>
                  <a:cubicBezTo>
                    <a:pt x="97227" y="4789"/>
                    <a:pt x="92439" y="0"/>
                    <a:pt x="86539" y="0"/>
                  </a:cubicBezTo>
                  <a:lnTo>
                    <a:pt x="56781" y="0"/>
                  </a:lnTo>
                  <a:cubicBezTo>
                    <a:pt x="25484" y="0"/>
                    <a:pt x="1" y="25482"/>
                    <a:pt x="1" y="56779"/>
                  </a:cubicBezTo>
                  <a:lnTo>
                    <a:pt x="1" y="85682"/>
                  </a:lnTo>
                  <a:cubicBezTo>
                    <a:pt x="-84" y="91583"/>
                    <a:pt x="4704" y="96371"/>
                    <a:pt x="10605" y="96371"/>
                  </a:cubicBez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3" name="Forma libre 19">
              <a:extLst>
                <a:ext uri="{FF2B5EF4-FFF2-40B4-BE49-F238E27FC236}">
                  <a16:creationId xmlns:a16="http://schemas.microsoft.com/office/drawing/2014/main" id="{4561E2A2-2820-035F-2A0F-38D1638C0138}"/>
                </a:ext>
              </a:extLst>
            </p:cNvPr>
            <p:cNvSpPr/>
            <p:nvPr/>
          </p:nvSpPr>
          <p:spPr>
            <a:xfrm>
              <a:off x="5525750" y="3144454"/>
              <a:ext cx="97311" cy="96371"/>
            </a:xfrm>
            <a:custGeom>
              <a:avLst/>
              <a:gdLst>
                <a:gd name="connsiteX0" fmla="*/ 10689 w 97311"/>
                <a:gd name="connsiteY0" fmla="*/ 21378 h 96371"/>
                <a:gd name="connsiteX1" fmla="*/ 40532 w 97311"/>
                <a:gd name="connsiteY1" fmla="*/ 21378 h 96371"/>
                <a:gd name="connsiteX2" fmla="*/ 75934 w 97311"/>
                <a:gd name="connsiteY2" fmla="*/ 56779 h 96371"/>
                <a:gd name="connsiteX3" fmla="*/ 75934 w 97311"/>
                <a:gd name="connsiteY3" fmla="*/ 85682 h 96371"/>
                <a:gd name="connsiteX4" fmla="*/ 86623 w 97311"/>
                <a:gd name="connsiteY4" fmla="*/ 96371 h 96371"/>
                <a:gd name="connsiteX5" fmla="*/ 97312 w 97311"/>
                <a:gd name="connsiteY5" fmla="*/ 85682 h 96371"/>
                <a:gd name="connsiteX6" fmla="*/ 97312 w 97311"/>
                <a:gd name="connsiteY6" fmla="*/ 56779 h 96371"/>
                <a:gd name="connsiteX7" fmla="*/ 40532 w 97311"/>
                <a:gd name="connsiteY7" fmla="*/ 0 h 96371"/>
                <a:gd name="connsiteX8" fmla="*/ 10689 w 97311"/>
                <a:gd name="connsiteY8" fmla="*/ 0 h 96371"/>
                <a:gd name="connsiteX9" fmla="*/ 0 w 97311"/>
                <a:gd name="connsiteY9" fmla="*/ 10689 h 96371"/>
                <a:gd name="connsiteX10" fmla="*/ 10689 w 97311"/>
                <a:gd name="connsiteY10" fmla="*/ 21378 h 9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311" h="96371">
                  <a:moveTo>
                    <a:pt x="10689" y="21378"/>
                  </a:moveTo>
                  <a:lnTo>
                    <a:pt x="40532" y="21378"/>
                  </a:lnTo>
                  <a:cubicBezTo>
                    <a:pt x="60114" y="21378"/>
                    <a:pt x="75934" y="37283"/>
                    <a:pt x="75934" y="56779"/>
                  </a:cubicBezTo>
                  <a:lnTo>
                    <a:pt x="75934" y="85682"/>
                  </a:lnTo>
                  <a:cubicBezTo>
                    <a:pt x="75934" y="91583"/>
                    <a:pt x="80723" y="96371"/>
                    <a:pt x="86623" y="96371"/>
                  </a:cubicBezTo>
                  <a:cubicBezTo>
                    <a:pt x="92523" y="96371"/>
                    <a:pt x="97312" y="91583"/>
                    <a:pt x="97312" y="85682"/>
                  </a:cubicBezTo>
                  <a:lnTo>
                    <a:pt x="97312" y="56779"/>
                  </a:lnTo>
                  <a:cubicBezTo>
                    <a:pt x="97312" y="25482"/>
                    <a:pt x="71829" y="0"/>
                    <a:pt x="40532" y="0"/>
                  </a:cubicBezTo>
                  <a:lnTo>
                    <a:pt x="10689" y="0"/>
                  </a:lnTo>
                  <a:cubicBezTo>
                    <a:pt x="4789" y="0"/>
                    <a:pt x="0" y="4789"/>
                    <a:pt x="0" y="10689"/>
                  </a:cubicBezTo>
                  <a:cubicBezTo>
                    <a:pt x="0" y="16589"/>
                    <a:pt x="4789" y="21378"/>
                    <a:pt x="10689" y="21378"/>
                  </a:cubicBez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8" name="Forma libre 20">
              <a:extLst>
                <a:ext uri="{FF2B5EF4-FFF2-40B4-BE49-F238E27FC236}">
                  <a16:creationId xmlns:a16="http://schemas.microsoft.com/office/drawing/2014/main" id="{7935E168-8121-0516-74A9-B3E72D126382}"/>
                </a:ext>
              </a:extLst>
            </p:cNvPr>
            <p:cNvSpPr/>
            <p:nvPr/>
          </p:nvSpPr>
          <p:spPr>
            <a:xfrm>
              <a:off x="5279820" y="3507107"/>
              <a:ext cx="155630" cy="21377"/>
            </a:xfrm>
            <a:custGeom>
              <a:avLst/>
              <a:gdLst>
                <a:gd name="connsiteX0" fmla="*/ 0 w 155630"/>
                <a:gd name="connsiteY0" fmla="*/ 10689 h 21377"/>
                <a:gd name="connsiteX1" fmla="*/ 10689 w 155630"/>
                <a:gd name="connsiteY1" fmla="*/ 21378 h 21377"/>
                <a:gd name="connsiteX2" fmla="*/ 144942 w 155630"/>
                <a:gd name="connsiteY2" fmla="*/ 21378 h 21377"/>
                <a:gd name="connsiteX3" fmla="*/ 155630 w 155630"/>
                <a:gd name="connsiteY3" fmla="*/ 10689 h 21377"/>
                <a:gd name="connsiteX4" fmla="*/ 144942 w 155630"/>
                <a:gd name="connsiteY4" fmla="*/ 0 h 21377"/>
                <a:gd name="connsiteX5" fmla="*/ 10689 w 155630"/>
                <a:gd name="connsiteY5" fmla="*/ 0 h 21377"/>
                <a:gd name="connsiteX6" fmla="*/ 0 w 155630"/>
                <a:gd name="connsiteY6" fmla="*/ 10689 h 2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630" h="21377">
                  <a:moveTo>
                    <a:pt x="0" y="10689"/>
                  </a:moveTo>
                  <a:cubicBezTo>
                    <a:pt x="0" y="16589"/>
                    <a:pt x="4789" y="21378"/>
                    <a:pt x="10689" y="21378"/>
                  </a:cubicBezTo>
                  <a:lnTo>
                    <a:pt x="144942" y="21378"/>
                  </a:lnTo>
                  <a:cubicBezTo>
                    <a:pt x="150842" y="21378"/>
                    <a:pt x="155630" y="16589"/>
                    <a:pt x="155630" y="10689"/>
                  </a:cubicBezTo>
                  <a:cubicBezTo>
                    <a:pt x="155630" y="4789"/>
                    <a:pt x="150842" y="0"/>
                    <a:pt x="144942" y="0"/>
                  </a:cubicBezTo>
                  <a:lnTo>
                    <a:pt x="10689" y="0"/>
                  </a:lnTo>
                  <a:cubicBezTo>
                    <a:pt x="4789" y="0"/>
                    <a:pt x="0" y="4789"/>
                    <a:pt x="0" y="10689"/>
                  </a:cubicBez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19" name="Forma libre 21">
              <a:extLst>
                <a:ext uri="{FF2B5EF4-FFF2-40B4-BE49-F238E27FC236}">
                  <a16:creationId xmlns:a16="http://schemas.microsoft.com/office/drawing/2014/main" id="{76258EDD-DE59-55AE-DAAF-61419A212647}"/>
                </a:ext>
              </a:extLst>
            </p:cNvPr>
            <p:cNvSpPr/>
            <p:nvPr/>
          </p:nvSpPr>
          <p:spPr>
            <a:xfrm>
              <a:off x="5046982" y="3221252"/>
              <a:ext cx="111624" cy="62841"/>
            </a:xfrm>
            <a:custGeom>
              <a:avLst/>
              <a:gdLst>
                <a:gd name="connsiteX0" fmla="*/ 48646 w 111624"/>
                <a:gd name="connsiteY0" fmla="*/ 60019 h 62841"/>
                <a:gd name="connsiteX1" fmla="*/ 55829 w 111624"/>
                <a:gd name="connsiteY1" fmla="*/ 62841 h 62841"/>
                <a:gd name="connsiteX2" fmla="*/ 63012 w 111624"/>
                <a:gd name="connsiteY2" fmla="*/ 60019 h 62841"/>
                <a:gd name="connsiteX3" fmla="*/ 108162 w 111624"/>
                <a:gd name="connsiteY3" fmla="*/ 18632 h 62841"/>
                <a:gd name="connsiteX4" fmla="*/ 108846 w 111624"/>
                <a:gd name="connsiteY4" fmla="*/ 3496 h 62841"/>
                <a:gd name="connsiteX5" fmla="*/ 93711 w 111624"/>
                <a:gd name="connsiteY5" fmla="*/ 2812 h 62841"/>
                <a:gd name="connsiteX6" fmla="*/ 55829 w 111624"/>
                <a:gd name="connsiteY6" fmla="*/ 37530 h 62841"/>
                <a:gd name="connsiteX7" fmla="*/ 17948 w 111624"/>
                <a:gd name="connsiteY7" fmla="*/ 2812 h 62841"/>
                <a:gd name="connsiteX8" fmla="*/ 2812 w 111624"/>
                <a:gd name="connsiteY8" fmla="*/ 3496 h 62841"/>
                <a:gd name="connsiteX9" fmla="*/ 3496 w 111624"/>
                <a:gd name="connsiteY9" fmla="*/ 18632 h 62841"/>
                <a:gd name="connsiteX10" fmla="*/ 48646 w 111624"/>
                <a:gd name="connsiteY10" fmla="*/ 60019 h 6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624" h="62841">
                  <a:moveTo>
                    <a:pt x="48646" y="60019"/>
                  </a:moveTo>
                  <a:cubicBezTo>
                    <a:pt x="50699" y="61900"/>
                    <a:pt x="53264" y="62841"/>
                    <a:pt x="55829" y="62841"/>
                  </a:cubicBezTo>
                  <a:cubicBezTo>
                    <a:pt x="58395" y="62841"/>
                    <a:pt x="61045" y="61900"/>
                    <a:pt x="63012" y="60019"/>
                  </a:cubicBezTo>
                  <a:lnTo>
                    <a:pt x="108162" y="18632"/>
                  </a:lnTo>
                  <a:cubicBezTo>
                    <a:pt x="112523" y="14613"/>
                    <a:pt x="112780" y="7857"/>
                    <a:pt x="108846" y="3496"/>
                  </a:cubicBezTo>
                  <a:cubicBezTo>
                    <a:pt x="104913" y="-865"/>
                    <a:pt x="98072" y="-1121"/>
                    <a:pt x="93711" y="2812"/>
                  </a:cubicBezTo>
                  <a:lnTo>
                    <a:pt x="55829" y="37530"/>
                  </a:lnTo>
                  <a:lnTo>
                    <a:pt x="17948" y="2812"/>
                  </a:lnTo>
                  <a:cubicBezTo>
                    <a:pt x="13587" y="-1207"/>
                    <a:pt x="6831" y="-865"/>
                    <a:pt x="2812" y="3496"/>
                  </a:cubicBezTo>
                  <a:cubicBezTo>
                    <a:pt x="-1207" y="7857"/>
                    <a:pt x="-865" y="14613"/>
                    <a:pt x="3496" y="18632"/>
                  </a:cubicBezTo>
                  <a:lnTo>
                    <a:pt x="48646" y="60019"/>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20" name="Forma libre 22">
              <a:extLst>
                <a:ext uri="{FF2B5EF4-FFF2-40B4-BE49-F238E27FC236}">
                  <a16:creationId xmlns:a16="http://schemas.microsoft.com/office/drawing/2014/main" id="{9F78FD4E-2B8B-7400-6F06-CA430BF26EBD}"/>
                </a:ext>
              </a:extLst>
            </p:cNvPr>
            <p:cNvSpPr/>
            <p:nvPr/>
          </p:nvSpPr>
          <p:spPr>
            <a:xfrm>
              <a:off x="5556629" y="3221338"/>
              <a:ext cx="111624" cy="62841"/>
            </a:xfrm>
            <a:custGeom>
              <a:avLst/>
              <a:gdLst>
                <a:gd name="connsiteX0" fmla="*/ 17948 w 111624"/>
                <a:gd name="connsiteY0" fmla="*/ 2812 h 62841"/>
                <a:gd name="connsiteX1" fmla="*/ 2812 w 111624"/>
                <a:gd name="connsiteY1" fmla="*/ 3496 h 62841"/>
                <a:gd name="connsiteX2" fmla="*/ 3496 w 111624"/>
                <a:gd name="connsiteY2" fmla="*/ 18632 h 62841"/>
                <a:gd name="connsiteX3" fmla="*/ 48646 w 111624"/>
                <a:gd name="connsiteY3" fmla="*/ 60019 h 62841"/>
                <a:gd name="connsiteX4" fmla="*/ 55829 w 111624"/>
                <a:gd name="connsiteY4" fmla="*/ 62841 h 62841"/>
                <a:gd name="connsiteX5" fmla="*/ 63012 w 111624"/>
                <a:gd name="connsiteY5" fmla="*/ 60019 h 62841"/>
                <a:gd name="connsiteX6" fmla="*/ 108162 w 111624"/>
                <a:gd name="connsiteY6" fmla="*/ 18632 h 62841"/>
                <a:gd name="connsiteX7" fmla="*/ 108846 w 111624"/>
                <a:gd name="connsiteY7" fmla="*/ 3496 h 62841"/>
                <a:gd name="connsiteX8" fmla="*/ 93711 w 111624"/>
                <a:gd name="connsiteY8" fmla="*/ 2812 h 62841"/>
                <a:gd name="connsiteX9" fmla="*/ 55829 w 111624"/>
                <a:gd name="connsiteY9" fmla="*/ 37530 h 62841"/>
                <a:gd name="connsiteX10" fmla="*/ 17948 w 111624"/>
                <a:gd name="connsiteY10" fmla="*/ 2812 h 6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624" h="62841">
                  <a:moveTo>
                    <a:pt x="17948" y="2812"/>
                  </a:moveTo>
                  <a:cubicBezTo>
                    <a:pt x="13587" y="-1207"/>
                    <a:pt x="6831" y="-865"/>
                    <a:pt x="2812" y="3496"/>
                  </a:cubicBezTo>
                  <a:cubicBezTo>
                    <a:pt x="-1207" y="7857"/>
                    <a:pt x="-865" y="14613"/>
                    <a:pt x="3496" y="18632"/>
                  </a:cubicBezTo>
                  <a:lnTo>
                    <a:pt x="48646" y="60019"/>
                  </a:lnTo>
                  <a:cubicBezTo>
                    <a:pt x="50699" y="61901"/>
                    <a:pt x="53264" y="62841"/>
                    <a:pt x="55829" y="62841"/>
                  </a:cubicBezTo>
                  <a:cubicBezTo>
                    <a:pt x="58395" y="62841"/>
                    <a:pt x="61045" y="61901"/>
                    <a:pt x="63012" y="60019"/>
                  </a:cubicBezTo>
                  <a:lnTo>
                    <a:pt x="108162" y="18632"/>
                  </a:lnTo>
                  <a:cubicBezTo>
                    <a:pt x="112523" y="14613"/>
                    <a:pt x="112780" y="7857"/>
                    <a:pt x="108846" y="3496"/>
                  </a:cubicBezTo>
                  <a:cubicBezTo>
                    <a:pt x="104827" y="-865"/>
                    <a:pt x="98072" y="-1121"/>
                    <a:pt x="93711" y="2812"/>
                  </a:cubicBezTo>
                  <a:lnTo>
                    <a:pt x="55829" y="37530"/>
                  </a:lnTo>
                  <a:lnTo>
                    <a:pt x="17948" y="2812"/>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21" name="Forma libre 23">
              <a:extLst>
                <a:ext uri="{FF2B5EF4-FFF2-40B4-BE49-F238E27FC236}">
                  <a16:creationId xmlns:a16="http://schemas.microsoft.com/office/drawing/2014/main" id="{03BD0335-2B30-37B0-401A-92F6E1C9D212}"/>
                </a:ext>
              </a:extLst>
            </p:cNvPr>
            <p:cNvSpPr/>
            <p:nvPr/>
          </p:nvSpPr>
          <p:spPr>
            <a:xfrm>
              <a:off x="5418785" y="3461915"/>
              <a:ext cx="62766" cy="111634"/>
            </a:xfrm>
            <a:custGeom>
              <a:avLst/>
              <a:gdLst>
                <a:gd name="connsiteX0" fmla="*/ 60019 w 62766"/>
                <a:gd name="connsiteY0" fmla="*/ 48612 h 111634"/>
                <a:gd name="connsiteX1" fmla="*/ 18632 w 62766"/>
                <a:gd name="connsiteY1" fmla="*/ 3463 h 111634"/>
                <a:gd name="connsiteX2" fmla="*/ 3496 w 62766"/>
                <a:gd name="connsiteY2" fmla="*/ 2778 h 111634"/>
                <a:gd name="connsiteX3" fmla="*/ 2812 w 62766"/>
                <a:gd name="connsiteY3" fmla="*/ 17914 h 111634"/>
                <a:gd name="connsiteX4" fmla="*/ 37530 w 62766"/>
                <a:gd name="connsiteY4" fmla="*/ 55795 h 111634"/>
                <a:gd name="connsiteX5" fmla="*/ 2812 w 62766"/>
                <a:gd name="connsiteY5" fmla="*/ 93677 h 111634"/>
                <a:gd name="connsiteX6" fmla="*/ 3496 w 62766"/>
                <a:gd name="connsiteY6" fmla="*/ 108812 h 111634"/>
                <a:gd name="connsiteX7" fmla="*/ 10679 w 62766"/>
                <a:gd name="connsiteY7" fmla="*/ 111634 h 111634"/>
                <a:gd name="connsiteX8" fmla="*/ 18546 w 62766"/>
                <a:gd name="connsiteY8" fmla="*/ 108128 h 111634"/>
                <a:gd name="connsiteX9" fmla="*/ 59934 w 62766"/>
                <a:gd name="connsiteY9" fmla="*/ 62978 h 111634"/>
                <a:gd name="connsiteX10" fmla="*/ 60019 w 62766"/>
                <a:gd name="connsiteY10" fmla="*/ 48612 h 111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766" h="111634">
                  <a:moveTo>
                    <a:pt x="60019" y="48612"/>
                  </a:moveTo>
                  <a:lnTo>
                    <a:pt x="18632" y="3463"/>
                  </a:lnTo>
                  <a:cubicBezTo>
                    <a:pt x="14613" y="-899"/>
                    <a:pt x="7857" y="-1155"/>
                    <a:pt x="3496" y="2778"/>
                  </a:cubicBezTo>
                  <a:cubicBezTo>
                    <a:pt x="-865" y="6797"/>
                    <a:pt x="-1121" y="13553"/>
                    <a:pt x="2812" y="17914"/>
                  </a:cubicBezTo>
                  <a:lnTo>
                    <a:pt x="37530" y="55795"/>
                  </a:lnTo>
                  <a:lnTo>
                    <a:pt x="2812" y="93677"/>
                  </a:lnTo>
                  <a:cubicBezTo>
                    <a:pt x="-1207" y="98038"/>
                    <a:pt x="-865" y="104793"/>
                    <a:pt x="3496" y="108812"/>
                  </a:cubicBezTo>
                  <a:cubicBezTo>
                    <a:pt x="5549" y="110694"/>
                    <a:pt x="8114" y="111634"/>
                    <a:pt x="10679" y="111634"/>
                  </a:cubicBezTo>
                  <a:cubicBezTo>
                    <a:pt x="13587" y="111634"/>
                    <a:pt x="16494" y="110437"/>
                    <a:pt x="18546" y="108128"/>
                  </a:cubicBezTo>
                  <a:lnTo>
                    <a:pt x="59934" y="62978"/>
                  </a:lnTo>
                  <a:cubicBezTo>
                    <a:pt x="63696" y="59045"/>
                    <a:pt x="63696" y="52717"/>
                    <a:pt x="60019" y="48612"/>
                  </a:cubicBez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sp>
          <p:nvSpPr>
            <p:cNvPr id="22" name="Forma libre 24">
              <a:extLst>
                <a:ext uri="{FF2B5EF4-FFF2-40B4-BE49-F238E27FC236}">
                  <a16:creationId xmlns:a16="http://schemas.microsoft.com/office/drawing/2014/main" id="{1F1816D2-D104-189B-E1D0-A16FEB753165}"/>
                </a:ext>
              </a:extLst>
            </p:cNvPr>
            <p:cNvSpPr/>
            <p:nvPr/>
          </p:nvSpPr>
          <p:spPr>
            <a:xfrm>
              <a:off x="5233558" y="3461966"/>
              <a:ext cx="62841" cy="111753"/>
            </a:xfrm>
            <a:custGeom>
              <a:avLst/>
              <a:gdLst>
                <a:gd name="connsiteX0" fmla="*/ 25311 w 62841"/>
                <a:gd name="connsiteY0" fmla="*/ 55829 h 111753"/>
                <a:gd name="connsiteX1" fmla="*/ 60029 w 62841"/>
                <a:gd name="connsiteY1" fmla="*/ 17948 h 111753"/>
                <a:gd name="connsiteX2" fmla="*/ 59345 w 62841"/>
                <a:gd name="connsiteY2" fmla="*/ 2812 h 111753"/>
                <a:gd name="connsiteX3" fmla="*/ 44209 w 62841"/>
                <a:gd name="connsiteY3" fmla="*/ 3496 h 111753"/>
                <a:gd name="connsiteX4" fmla="*/ 2822 w 62841"/>
                <a:gd name="connsiteY4" fmla="*/ 48646 h 111753"/>
                <a:gd name="connsiteX5" fmla="*/ 2822 w 62841"/>
                <a:gd name="connsiteY5" fmla="*/ 63098 h 111753"/>
                <a:gd name="connsiteX6" fmla="*/ 44209 w 62841"/>
                <a:gd name="connsiteY6" fmla="*/ 108248 h 111753"/>
                <a:gd name="connsiteX7" fmla="*/ 52076 w 62841"/>
                <a:gd name="connsiteY7" fmla="*/ 111753 h 111753"/>
                <a:gd name="connsiteX8" fmla="*/ 59259 w 62841"/>
                <a:gd name="connsiteY8" fmla="*/ 108932 h 111753"/>
                <a:gd name="connsiteX9" fmla="*/ 59943 w 62841"/>
                <a:gd name="connsiteY9" fmla="*/ 93796 h 111753"/>
                <a:gd name="connsiteX10" fmla="*/ 25311 w 62841"/>
                <a:gd name="connsiteY10" fmla="*/ 55829 h 11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841" h="111753">
                  <a:moveTo>
                    <a:pt x="25311" y="55829"/>
                  </a:moveTo>
                  <a:lnTo>
                    <a:pt x="60029" y="17948"/>
                  </a:lnTo>
                  <a:cubicBezTo>
                    <a:pt x="64048" y="13587"/>
                    <a:pt x="63706" y="6831"/>
                    <a:pt x="59345" y="2812"/>
                  </a:cubicBezTo>
                  <a:cubicBezTo>
                    <a:pt x="54984" y="-1207"/>
                    <a:pt x="48228" y="-865"/>
                    <a:pt x="44209" y="3496"/>
                  </a:cubicBezTo>
                  <a:lnTo>
                    <a:pt x="2822" y="48646"/>
                  </a:lnTo>
                  <a:cubicBezTo>
                    <a:pt x="-941" y="52751"/>
                    <a:pt x="-941" y="58993"/>
                    <a:pt x="2822" y="63098"/>
                  </a:cubicBezTo>
                  <a:lnTo>
                    <a:pt x="44209" y="108248"/>
                  </a:lnTo>
                  <a:cubicBezTo>
                    <a:pt x="46347" y="110556"/>
                    <a:pt x="49169" y="111753"/>
                    <a:pt x="52076" y="111753"/>
                  </a:cubicBezTo>
                  <a:cubicBezTo>
                    <a:pt x="54642" y="111753"/>
                    <a:pt x="57207" y="110813"/>
                    <a:pt x="59259" y="108932"/>
                  </a:cubicBezTo>
                  <a:cubicBezTo>
                    <a:pt x="63620" y="104913"/>
                    <a:pt x="63877" y="98157"/>
                    <a:pt x="59943" y="93796"/>
                  </a:cubicBezTo>
                  <a:lnTo>
                    <a:pt x="25311" y="55829"/>
                  </a:lnTo>
                  <a:close/>
                </a:path>
              </a:pathLst>
            </a:custGeom>
            <a:grpFill/>
            <a:ln w="3239" cap="flat">
              <a:noFill/>
              <a:prstDash val="solid"/>
              <a:miter/>
            </a:ln>
          </p:spPr>
          <p:txBody>
            <a:bodyPr rtlCol="0" anchor="ct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AR"/>
            </a:p>
          </p:txBody>
        </p:sp>
      </p:grpSp>
    </p:spTree>
    <p:extLst>
      <p:ext uri="{BB962C8B-B14F-4D97-AF65-F5344CB8AC3E}">
        <p14:creationId xmlns:p14="http://schemas.microsoft.com/office/powerpoint/2010/main" val="112069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5BB2F19-7F48-526B-45A2-74A0DE39A7D3}"/>
              </a:ext>
            </a:extLst>
          </p:cNvPr>
          <p:cNvSpPr>
            <a:spLocks noGrp="1" noRot="1" noMove="1" noResize="1" noEditPoints="1" noAdjustHandles="1" noChangeArrowheads="1" noChangeShapeType="1"/>
          </p:cNvSpPr>
          <p:nvPr/>
        </p:nvSpPr>
        <p:spPr>
          <a:xfrm>
            <a:off x="0" y="2291968"/>
            <a:ext cx="12192000" cy="372704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5</a:t>
            </a:fld>
            <a:endParaRPr lang="es-AR"/>
          </a:p>
        </p:txBody>
      </p:sp>
      <p:sp>
        <p:nvSpPr>
          <p:cNvPr id="14" name="Marcador de texto 13">
            <a:extLst>
              <a:ext uri="{FF2B5EF4-FFF2-40B4-BE49-F238E27FC236}">
                <a16:creationId xmlns:a16="http://schemas.microsoft.com/office/drawing/2014/main" id="{4DA8B5C7-AB86-7AD4-623D-5DAE14ECE7AA}"/>
              </a:ext>
            </a:extLst>
          </p:cNvPr>
          <p:cNvSpPr>
            <a:spLocks noGrp="1"/>
          </p:cNvSpPr>
          <p:nvPr>
            <p:ph type="body" sz="quarter" idx="11"/>
          </p:nvPr>
        </p:nvSpPr>
        <p:spPr>
          <a:xfrm>
            <a:off x="292276" y="1558916"/>
            <a:ext cx="4433075" cy="360379"/>
          </a:xfrm>
        </p:spPr>
        <p:txBody>
          <a:bodyPr/>
          <a:lstStyle/>
          <a:p>
            <a:r>
              <a:rPr lang="es-AR"/>
              <a:t>Mujeres que trabajen en el sector energético que:</a:t>
            </a:r>
          </a:p>
          <a:p>
            <a:endParaRPr lang="es-AR"/>
          </a:p>
        </p:txBody>
      </p:sp>
      <p:sp>
        <p:nvSpPr>
          <p:cNvPr id="6" name="Marcador de texto 5">
            <a:extLst>
              <a:ext uri="{FF2B5EF4-FFF2-40B4-BE49-F238E27FC236}">
                <a16:creationId xmlns:a16="http://schemas.microsoft.com/office/drawing/2014/main" id="{597EBAC6-B6A4-B236-C535-6810808554FF}"/>
              </a:ext>
            </a:extLst>
          </p:cNvPr>
          <p:cNvSpPr>
            <a:spLocks noGrp="1"/>
          </p:cNvSpPr>
          <p:nvPr>
            <p:ph type="body" sz="quarter" idx="12"/>
          </p:nvPr>
        </p:nvSpPr>
        <p:spPr/>
        <p:txBody>
          <a:bodyPr/>
          <a:lstStyle/>
          <a:p>
            <a:r>
              <a:rPr lang="es-AR"/>
              <a:t>el programa</a:t>
            </a:r>
          </a:p>
        </p:txBody>
      </p:sp>
      <p:sp>
        <p:nvSpPr>
          <p:cNvPr id="5" name="Título 4">
            <a:extLst>
              <a:ext uri="{FF2B5EF4-FFF2-40B4-BE49-F238E27FC236}">
                <a16:creationId xmlns:a16="http://schemas.microsoft.com/office/drawing/2014/main" id="{076D9D3B-E4CB-9527-3503-C9D2973F3ED9}"/>
              </a:ext>
            </a:extLst>
          </p:cNvPr>
          <p:cNvSpPr>
            <a:spLocks noGrp="1"/>
          </p:cNvSpPr>
          <p:nvPr>
            <p:ph type="title"/>
          </p:nvPr>
        </p:nvSpPr>
        <p:spPr/>
        <p:txBody>
          <a:bodyPr/>
          <a:lstStyle/>
          <a:p>
            <a:r>
              <a:rPr lang="es-AR"/>
              <a:t>¿A quién está dirigido?</a:t>
            </a:r>
          </a:p>
        </p:txBody>
      </p:sp>
      <p:sp>
        <p:nvSpPr>
          <p:cNvPr id="2" name="Rectangle 1">
            <a:extLst>
              <a:ext uri="{FF2B5EF4-FFF2-40B4-BE49-F238E27FC236}">
                <a16:creationId xmlns:a16="http://schemas.microsoft.com/office/drawing/2014/main" id="{0EAF72F8-FD01-088B-9748-3B361A990295}"/>
              </a:ext>
            </a:extLst>
          </p:cNvPr>
          <p:cNvSpPr>
            <a:spLocks noChangeArrowheads="1"/>
          </p:cNvSpPr>
          <p:nvPr/>
        </p:nvSpPr>
        <p:spPr bwMode="auto">
          <a:xfrm>
            <a:off x="418419" y="4600644"/>
            <a:ext cx="2382654" cy="1027960"/>
          </a:xfrm>
          <a:prstGeom prst="rect">
            <a:avLst/>
          </a:prstGeom>
          <a:noFill/>
        </p:spPr>
        <p:txBody>
          <a:bodyPr wrap="square" lIns="0" tIns="0" rIns="0" bIns="0" rtlCol="0" anchor="t">
            <a:noAutofit/>
          </a:bodyPr>
          <a:lstStyle/>
          <a:p>
            <a:pPr algn="ctr">
              <a:lnSpc>
                <a:spcPct val="90000"/>
              </a:lnSpc>
              <a:spcAft>
                <a:spcPts val="600"/>
              </a:spcAft>
            </a:pPr>
            <a:r>
              <a:rPr lang="es-AR" altLang="ja-JP" sz="1600">
                <a:solidFill>
                  <a:schemeClr val="bg1"/>
                </a:solidFill>
                <a:latin typeface="NimbusSan" pitchFamily="2" charset="77"/>
              </a:rPr>
              <a:t>Sean profesionales jóvenes con interés y potencial de crecimiento en este sector (</a:t>
            </a:r>
            <a:r>
              <a:rPr lang="es-AR" altLang="ja-JP" sz="1600" i="1" err="1">
                <a:solidFill>
                  <a:schemeClr val="bg1"/>
                </a:solidFill>
                <a:latin typeface="NimbusSan" pitchFamily="2" charset="77"/>
              </a:rPr>
              <a:t>mentees</a:t>
            </a:r>
            <a:r>
              <a:rPr lang="es-AR" altLang="ja-JP" sz="1600">
                <a:solidFill>
                  <a:schemeClr val="bg1"/>
                </a:solidFill>
                <a:latin typeface="NimbusSan" pitchFamily="2" charset="77"/>
              </a:rPr>
              <a:t>)</a:t>
            </a:r>
          </a:p>
        </p:txBody>
      </p:sp>
      <p:sp>
        <p:nvSpPr>
          <p:cNvPr id="4" name="Rectangle 1">
            <a:extLst>
              <a:ext uri="{FF2B5EF4-FFF2-40B4-BE49-F238E27FC236}">
                <a16:creationId xmlns:a16="http://schemas.microsoft.com/office/drawing/2014/main" id="{1952ADF0-DEE7-39CA-2C26-9B48611BFBA6}"/>
              </a:ext>
            </a:extLst>
          </p:cNvPr>
          <p:cNvSpPr>
            <a:spLocks noChangeArrowheads="1"/>
          </p:cNvSpPr>
          <p:nvPr/>
        </p:nvSpPr>
        <p:spPr bwMode="auto">
          <a:xfrm>
            <a:off x="3409255" y="4600644"/>
            <a:ext cx="2382654" cy="1027960"/>
          </a:xfrm>
          <a:prstGeom prst="rect">
            <a:avLst/>
          </a:prstGeom>
          <a:noFill/>
        </p:spPr>
        <p:txBody>
          <a:bodyPr wrap="square" lIns="0" tIns="0" rIns="0" bIns="0" rtlCol="0" anchor="t">
            <a:noAutofit/>
          </a:bodyPr>
          <a:lstStyle/>
          <a:p>
            <a:pPr algn="ctr">
              <a:lnSpc>
                <a:spcPct val="90000"/>
              </a:lnSpc>
              <a:spcAft>
                <a:spcPts val="600"/>
              </a:spcAft>
            </a:pPr>
            <a:r>
              <a:rPr lang="es-AR" altLang="ja-JP" sz="1600">
                <a:solidFill>
                  <a:schemeClr val="bg1"/>
                </a:solidFill>
                <a:latin typeface="NimbusSan" pitchFamily="2" charset="77"/>
              </a:rPr>
              <a:t>Provengan de carreras técnicas y/o se desarrollen en actividades técnicas (STEM)</a:t>
            </a:r>
          </a:p>
        </p:txBody>
      </p:sp>
      <p:sp>
        <p:nvSpPr>
          <p:cNvPr id="7" name="Rectangle 1">
            <a:extLst>
              <a:ext uri="{FF2B5EF4-FFF2-40B4-BE49-F238E27FC236}">
                <a16:creationId xmlns:a16="http://schemas.microsoft.com/office/drawing/2014/main" id="{74E063B2-4535-4D2A-3F77-36E3A8EDCFC2}"/>
              </a:ext>
            </a:extLst>
          </p:cNvPr>
          <p:cNvSpPr>
            <a:spLocks noChangeArrowheads="1"/>
          </p:cNvSpPr>
          <p:nvPr/>
        </p:nvSpPr>
        <p:spPr bwMode="auto">
          <a:xfrm>
            <a:off x="6400091" y="4600644"/>
            <a:ext cx="2382654" cy="1027960"/>
          </a:xfrm>
          <a:prstGeom prst="rect">
            <a:avLst/>
          </a:prstGeom>
          <a:noFill/>
        </p:spPr>
        <p:txBody>
          <a:bodyPr wrap="square" lIns="0" tIns="0" rIns="0" bIns="0" rtlCol="0" anchor="t">
            <a:noAutofit/>
          </a:bodyPr>
          <a:lstStyle/>
          <a:p>
            <a:pPr algn="ctr">
              <a:lnSpc>
                <a:spcPct val="90000"/>
              </a:lnSpc>
              <a:spcAft>
                <a:spcPts val="600"/>
              </a:spcAft>
            </a:pPr>
            <a:r>
              <a:rPr lang="es-AR" altLang="ja-JP" sz="1600">
                <a:solidFill>
                  <a:schemeClr val="bg1"/>
                </a:solidFill>
                <a:latin typeface="NimbusSan" pitchFamily="2" charset="77"/>
              </a:rPr>
              <a:t>Sean parte del sector privado, público, la academia y otras instituciones relevantes en el sector</a:t>
            </a:r>
          </a:p>
        </p:txBody>
      </p:sp>
      <p:sp>
        <p:nvSpPr>
          <p:cNvPr id="8" name="Rectangle 1">
            <a:extLst>
              <a:ext uri="{FF2B5EF4-FFF2-40B4-BE49-F238E27FC236}">
                <a16:creationId xmlns:a16="http://schemas.microsoft.com/office/drawing/2014/main" id="{D8E774D7-EE7F-CDD7-6AE9-ECF8D5F20E94}"/>
              </a:ext>
            </a:extLst>
          </p:cNvPr>
          <p:cNvSpPr>
            <a:spLocks noChangeArrowheads="1"/>
          </p:cNvSpPr>
          <p:nvPr/>
        </p:nvSpPr>
        <p:spPr bwMode="auto">
          <a:xfrm>
            <a:off x="9390929" y="4600644"/>
            <a:ext cx="2382654" cy="1027960"/>
          </a:xfrm>
          <a:prstGeom prst="rect">
            <a:avLst/>
          </a:prstGeom>
          <a:noFill/>
        </p:spPr>
        <p:txBody>
          <a:bodyPr wrap="square" lIns="0" tIns="0" rIns="0" bIns="0" rtlCol="0" anchor="t">
            <a:noAutofit/>
          </a:bodyPr>
          <a:lstStyle/>
          <a:p>
            <a:pPr algn="ctr">
              <a:lnSpc>
                <a:spcPct val="90000"/>
              </a:lnSpc>
              <a:spcAft>
                <a:spcPts val="600"/>
              </a:spcAft>
            </a:pPr>
            <a:r>
              <a:rPr lang="es-AR" altLang="ja-JP" sz="1600">
                <a:solidFill>
                  <a:schemeClr val="bg1"/>
                </a:solidFill>
                <a:latin typeface="NimbusSan" pitchFamily="2" charset="77"/>
              </a:rPr>
              <a:t>Trabajen y residan actualmente en Argentina</a:t>
            </a:r>
          </a:p>
        </p:txBody>
      </p:sp>
      <p:cxnSp>
        <p:nvCxnSpPr>
          <p:cNvPr id="379" name="Conector recto 378">
            <a:extLst>
              <a:ext uri="{FF2B5EF4-FFF2-40B4-BE49-F238E27FC236}">
                <a16:creationId xmlns:a16="http://schemas.microsoft.com/office/drawing/2014/main" id="{94567DFB-3EC4-B6CF-4D09-2D5C0BD03226}"/>
              </a:ext>
            </a:extLst>
          </p:cNvPr>
          <p:cNvCxnSpPr>
            <a:cxnSpLocks/>
          </p:cNvCxnSpPr>
          <p:nvPr/>
        </p:nvCxnSpPr>
        <p:spPr>
          <a:xfrm>
            <a:off x="3105164" y="2755645"/>
            <a:ext cx="0" cy="279969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0" name="Conector recto 379">
            <a:extLst>
              <a:ext uri="{FF2B5EF4-FFF2-40B4-BE49-F238E27FC236}">
                <a16:creationId xmlns:a16="http://schemas.microsoft.com/office/drawing/2014/main" id="{D80D65D5-1C2D-F483-AAB3-97B2AA9EB880}"/>
              </a:ext>
            </a:extLst>
          </p:cNvPr>
          <p:cNvCxnSpPr>
            <a:cxnSpLocks/>
          </p:cNvCxnSpPr>
          <p:nvPr/>
        </p:nvCxnSpPr>
        <p:spPr>
          <a:xfrm>
            <a:off x="6096000" y="2755645"/>
            <a:ext cx="0" cy="279969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81" name="Conector recto 380">
            <a:extLst>
              <a:ext uri="{FF2B5EF4-FFF2-40B4-BE49-F238E27FC236}">
                <a16:creationId xmlns:a16="http://schemas.microsoft.com/office/drawing/2014/main" id="{2C0BF1DD-59BE-B13D-B7BB-58C4C64ED3B8}"/>
              </a:ext>
            </a:extLst>
          </p:cNvPr>
          <p:cNvCxnSpPr>
            <a:cxnSpLocks/>
          </p:cNvCxnSpPr>
          <p:nvPr/>
        </p:nvCxnSpPr>
        <p:spPr>
          <a:xfrm>
            <a:off x="9086836" y="2755645"/>
            <a:ext cx="0" cy="2799694"/>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480" name="Gráfico 476">
            <a:extLst>
              <a:ext uri="{FF2B5EF4-FFF2-40B4-BE49-F238E27FC236}">
                <a16:creationId xmlns:a16="http://schemas.microsoft.com/office/drawing/2014/main" id="{69A589C9-BAE1-F021-98A2-06FE2034179A}"/>
              </a:ext>
            </a:extLst>
          </p:cNvPr>
          <p:cNvGrpSpPr/>
          <p:nvPr/>
        </p:nvGrpSpPr>
        <p:grpSpPr>
          <a:xfrm>
            <a:off x="10179165" y="2900214"/>
            <a:ext cx="2928176" cy="1402642"/>
            <a:chOff x="-5600653" y="2156043"/>
            <a:chExt cx="10542003" cy="5049781"/>
          </a:xfrm>
          <a:solidFill>
            <a:schemeClr val="bg1"/>
          </a:solidFill>
        </p:grpSpPr>
        <p:sp>
          <p:nvSpPr>
            <p:cNvPr id="481" name="Forma libre 480">
              <a:extLst>
                <a:ext uri="{FF2B5EF4-FFF2-40B4-BE49-F238E27FC236}">
                  <a16:creationId xmlns:a16="http://schemas.microsoft.com/office/drawing/2014/main" id="{1B3F0D94-EB51-876F-2509-5CC20A9448C1}"/>
                </a:ext>
              </a:extLst>
            </p:cNvPr>
            <p:cNvSpPr/>
            <p:nvPr/>
          </p:nvSpPr>
          <p:spPr>
            <a:xfrm>
              <a:off x="-5600653" y="2156043"/>
              <a:ext cx="2909155" cy="5049781"/>
            </a:xfrm>
            <a:custGeom>
              <a:avLst/>
              <a:gdLst>
                <a:gd name="connsiteX0" fmla="*/ 645898 w 2909155"/>
                <a:gd name="connsiteY0" fmla="*/ 5049783 h 5049782"/>
                <a:gd name="connsiteX1" fmla="*/ 426965 w 2909155"/>
                <a:gd name="connsiteY1" fmla="*/ 5022220 h 5049782"/>
                <a:gd name="connsiteX2" fmla="*/ 309921 w 2909155"/>
                <a:gd name="connsiteY2" fmla="*/ 5005206 h 5049782"/>
                <a:gd name="connsiteX3" fmla="*/ 302639 w 2909155"/>
                <a:gd name="connsiteY3" fmla="*/ 5004226 h 5049782"/>
                <a:gd name="connsiteX4" fmla="*/ 148595 w 2909155"/>
                <a:gd name="connsiteY4" fmla="*/ 4813900 h 5049782"/>
                <a:gd name="connsiteX5" fmla="*/ 10194 w 2909155"/>
                <a:gd name="connsiteY5" fmla="*/ 4699568 h 5049782"/>
                <a:gd name="connsiteX6" fmla="*/ 97454 w 2909155"/>
                <a:gd name="connsiteY6" fmla="*/ 4388378 h 5049782"/>
                <a:gd name="connsiteX7" fmla="*/ 268120 w 2909155"/>
                <a:gd name="connsiteY7" fmla="*/ 3794703 h 5049782"/>
                <a:gd name="connsiteX8" fmla="*/ 265312 w 2909155"/>
                <a:gd name="connsiteY8" fmla="*/ 3787519 h 5049782"/>
                <a:gd name="connsiteX9" fmla="*/ 289315 w 2909155"/>
                <a:gd name="connsiteY9" fmla="*/ 3747808 h 5049782"/>
                <a:gd name="connsiteX10" fmla="*/ 289315 w 2909155"/>
                <a:gd name="connsiteY10" fmla="*/ 3747775 h 5049782"/>
                <a:gd name="connsiteX11" fmla="*/ 290556 w 2909155"/>
                <a:gd name="connsiteY11" fmla="*/ 3747481 h 5049782"/>
                <a:gd name="connsiteX12" fmla="*/ 291666 w 2909155"/>
                <a:gd name="connsiteY12" fmla="*/ 3747187 h 5049782"/>
                <a:gd name="connsiteX13" fmla="*/ 292744 w 2909155"/>
                <a:gd name="connsiteY13" fmla="*/ 3746926 h 5049782"/>
                <a:gd name="connsiteX14" fmla="*/ 295716 w 2909155"/>
                <a:gd name="connsiteY14" fmla="*/ 3746175 h 5049782"/>
                <a:gd name="connsiteX15" fmla="*/ 202153 w 2909155"/>
                <a:gd name="connsiteY15" fmla="*/ 3384170 h 5049782"/>
                <a:gd name="connsiteX16" fmla="*/ 274227 w 2909155"/>
                <a:gd name="connsiteY16" fmla="*/ 2939021 h 5049782"/>
                <a:gd name="connsiteX17" fmla="*/ 331443 w 2909155"/>
                <a:gd name="connsiteY17" fmla="*/ 2641514 h 5049782"/>
                <a:gd name="connsiteX18" fmla="*/ 416482 w 2909155"/>
                <a:gd name="connsiteY18" fmla="*/ 2319874 h 5049782"/>
                <a:gd name="connsiteX19" fmla="*/ 489666 w 2909155"/>
                <a:gd name="connsiteY19" fmla="*/ 1861270 h 5049782"/>
                <a:gd name="connsiteX20" fmla="*/ 573236 w 2909155"/>
                <a:gd name="connsiteY20" fmla="*/ 1102514 h 5049782"/>
                <a:gd name="connsiteX21" fmla="*/ 703636 w 2909155"/>
                <a:gd name="connsiteY21" fmla="*/ 636300 h 5049782"/>
                <a:gd name="connsiteX22" fmla="*/ 808139 w 2909155"/>
                <a:gd name="connsiteY22" fmla="*/ 383926 h 5049782"/>
                <a:gd name="connsiteX23" fmla="*/ 906339 w 2909155"/>
                <a:gd name="connsiteY23" fmla="*/ 261821 h 5049782"/>
                <a:gd name="connsiteX24" fmla="*/ 1029228 w 2909155"/>
                <a:gd name="connsiteY24" fmla="*/ 25514 h 5049782"/>
                <a:gd name="connsiteX25" fmla="*/ 1243361 w 2909155"/>
                <a:gd name="connsiteY25" fmla="*/ 24632 h 5049782"/>
                <a:gd name="connsiteX26" fmla="*/ 1363572 w 2909155"/>
                <a:gd name="connsiteY26" fmla="*/ 43965 h 5049782"/>
                <a:gd name="connsiteX27" fmla="*/ 1460498 w 2909155"/>
                <a:gd name="connsiteY27" fmla="*/ 74 h 5049782"/>
                <a:gd name="connsiteX28" fmla="*/ 1721461 w 2909155"/>
                <a:gd name="connsiteY28" fmla="*/ 165156 h 5049782"/>
                <a:gd name="connsiteX29" fmla="*/ 2185617 w 2909155"/>
                <a:gd name="connsiteY29" fmla="*/ 470239 h 5049782"/>
                <a:gd name="connsiteX30" fmla="*/ 2188491 w 2909155"/>
                <a:gd name="connsiteY30" fmla="*/ 471218 h 5049782"/>
                <a:gd name="connsiteX31" fmla="*/ 2315528 w 2909155"/>
                <a:gd name="connsiteY31" fmla="*/ 573435 h 5049782"/>
                <a:gd name="connsiteX32" fmla="*/ 2279147 w 2909155"/>
                <a:gd name="connsiteY32" fmla="*/ 752690 h 5049782"/>
                <a:gd name="connsiteX33" fmla="*/ 2235191 w 2909155"/>
                <a:gd name="connsiteY33" fmla="*/ 859904 h 5049782"/>
                <a:gd name="connsiteX34" fmla="*/ 2484757 w 2909155"/>
                <a:gd name="connsiteY34" fmla="*/ 905265 h 5049782"/>
                <a:gd name="connsiteX35" fmla="*/ 2643144 w 2909155"/>
                <a:gd name="connsiteY35" fmla="*/ 753670 h 5049782"/>
                <a:gd name="connsiteX36" fmla="*/ 2763780 w 2909155"/>
                <a:gd name="connsiteY36" fmla="*/ 607497 h 5049782"/>
                <a:gd name="connsiteX37" fmla="*/ 2798984 w 2909155"/>
                <a:gd name="connsiteY37" fmla="*/ 599104 h 5049782"/>
                <a:gd name="connsiteX38" fmla="*/ 2908255 w 2909155"/>
                <a:gd name="connsiteY38" fmla="*/ 755923 h 5049782"/>
                <a:gd name="connsiteX39" fmla="*/ 2811263 w 2909155"/>
                <a:gd name="connsiteY39" fmla="*/ 957157 h 5049782"/>
                <a:gd name="connsiteX40" fmla="*/ 2810544 w 2909155"/>
                <a:gd name="connsiteY40" fmla="*/ 957549 h 5049782"/>
                <a:gd name="connsiteX41" fmla="*/ 2238359 w 2909155"/>
                <a:gd name="connsiteY41" fmla="*/ 2081738 h 5049782"/>
                <a:gd name="connsiteX42" fmla="*/ 2393839 w 2909155"/>
                <a:gd name="connsiteY42" fmla="*/ 2276930 h 5049782"/>
                <a:gd name="connsiteX43" fmla="*/ 2450695 w 2909155"/>
                <a:gd name="connsiteY43" fmla="*/ 2399166 h 5049782"/>
                <a:gd name="connsiteX44" fmla="*/ 2459121 w 2909155"/>
                <a:gd name="connsiteY44" fmla="*/ 2413306 h 5049782"/>
                <a:gd name="connsiteX45" fmla="*/ 2407457 w 2909155"/>
                <a:gd name="connsiteY45" fmla="*/ 2632729 h 5049782"/>
                <a:gd name="connsiteX46" fmla="*/ 1836545 w 2909155"/>
                <a:gd name="connsiteY46" fmla="*/ 2868220 h 5049782"/>
                <a:gd name="connsiteX47" fmla="*/ 1663821 w 2909155"/>
                <a:gd name="connsiteY47" fmla="*/ 3054039 h 5049782"/>
                <a:gd name="connsiteX48" fmla="*/ 1583289 w 2909155"/>
                <a:gd name="connsiteY48" fmla="*/ 3215333 h 5049782"/>
                <a:gd name="connsiteX49" fmla="*/ 1279153 w 2909155"/>
                <a:gd name="connsiteY49" fmla="*/ 3188783 h 5049782"/>
                <a:gd name="connsiteX50" fmla="*/ 1289897 w 2909155"/>
                <a:gd name="connsiteY50" fmla="*/ 3304977 h 5049782"/>
                <a:gd name="connsiteX51" fmla="*/ 1395118 w 2909155"/>
                <a:gd name="connsiteY51" fmla="*/ 3327216 h 5049782"/>
                <a:gd name="connsiteX52" fmla="*/ 1482901 w 2909155"/>
                <a:gd name="connsiteY52" fmla="*/ 3354975 h 5049782"/>
                <a:gd name="connsiteX53" fmla="*/ 1411904 w 2909155"/>
                <a:gd name="connsiteY53" fmla="*/ 3495172 h 5049782"/>
                <a:gd name="connsiteX54" fmla="*/ 1396033 w 2909155"/>
                <a:gd name="connsiteY54" fmla="*/ 3505002 h 5049782"/>
                <a:gd name="connsiteX55" fmla="*/ 1247998 w 2909155"/>
                <a:gd name="connsiteY55" fmla="*/ 3674852 h 5049782"/>
                <a:gd name="connsiteX56" fmla="*/ 1136441 w 2909155"/>
                <a:gd name="connsiteY56" fmla="*/ 3855152 h 5049782"/>
                <a:gd name="connsiteX57" fmla="*/ 1129714 w 2909155"/>
                <a:gd name="connsiteY57" fmla="*/ 3858091 h 5049782"/>
                <a:gd name="connsiteX58" fmla="*/ 923680 w 2909155"/>
                <a:gd name="connsiteY58" fmla="*/ 3979641 h 5049782"/>
                <a:gd name="connsiteX59" fmla="*/ 1056562 w 2909155"/>
                <a:gd name="connsiteY59" fmla="*/ 4126827 h 5049782"/>
                <a:gd name="connsiteX60" fmla="*/ 1142091 w 2909155"/>
                <a:gd name="connsiteY60" fmla="*/ 4196321 h 5049782"/>
                <a:gd name="connsiteX61" fmla="*/ 1162730 w 2909155"/>
                <a:gd name="connsiteY61" fmla="*/ 4288839 h 5049782"/>
                <a:gd name="connsiteX62" fmla="*/ 900036 w 2909155"/>
                <a:gd name="connsiteY62" fmla="*/ 4591930 h 5049782"/>
                <a:gd name="connsiteX63" fmla="*/ 749291 w 2909155"/>
                <a:gd name="connsiteY63" fmla="*/ 4947500 h 5049782"/>
                <a:gd name="connsiteX64" fmla="*/ 754940 w 2909155"/>
                <a:gd name="connsiteY64" fmla="*/ 4958114 h 5049782"/>
                <a:gd name="connsiteX65" fmla="*/ 744098 w 2909155"/>
                <a:gd name="connsiteY65" fmla="*/ 5020293 h 5049782"/>
                <a:gd name="connsiteX66" fmla="*/ 645898 w 2909155"/>
                <a:gd name="connsiteY66" fmla="*/ 5049783 h 5049782"/>
                <a:gd name="connsiteX67" fmla="*/ 315702 w 2909155"/>
                <a:gd name="connsiteY67" fmla="*/ 4940055 h 5049782"/>
                <a:gd name="connsiteX68" fmla="*/ 438264 w 2909155"/>
                <a:gd name="connsiteY68" fmla="*/ 4957886 h 5049782"/>
                <a:gd name="connsiteX69" fmla="*/ 604685 w 2909155"/>
                <a:gd name="connsiteY69" fmla="*/ 4982477 h 5049782"/>
                <a:gd name="connsiteX70" fmla="*/ 691128 w 2909155"/>
                <a:gd name="connsiteY70" fmla="*/ 4979113 h 5049782"/>
                <a:gd name="connsiteX71" fmla="*/ 668922 w 2909155"/>
                <a:gd name="connsiteY71" fmla="*/ 4741662 h 5049782"/>
                <a:gd name="connsiteX72" fmla="*/ 857255 w 2909155"/>
                <a:gd name="connsiteY72" fmla="*/ 4542552 h 5049782"/>
                <a:gd name="connsiteX73" fmla="*/ 1104045 w 2909155"/>
                <a:gd name="connsiteY73" fmla="*/ 4259970 h 5049782"/>
                <a:gd name="connsiteX74" fmla="*/ 1106135 w 2909155"/>
                <a:gd name="connsiteY74" fmla="*/ 4255953 h 5049782"/>
                <a:gd name="connsiteX75" fmla="*/ 1017896 w 2909155"/>
                <a:gd name="connsiteY75" fmla="*/ 4179503 h 5049782"/>
                <a:gd name="connsiteX76" fmla="*/ 859215 w 2909155"/>
                <a:gd name="connsiteY76" fmla="*/ 3968864 h 5049782"/>
                <a:gd name="connsiteX77" fmla="*/ 1106625 w 2909155"/>
                <a:gd name="connsiteY77" fmla="*/ 3796891 h 5049782"/>
                <a:gd name="connsiteX78" fmla="*/ 1184415 w 2909155"/>
                <a:gd name="connsiteY78" fmla="*/ 3659633 h 5049782"/>
                <a:gd name="connsiteX79" fmla="*/ 1369254 w 2909155"/>
                <a:gd name="connsiteY79" fmla="*/ 3444684 h 5049782"/>
                <a:gd name="connsiteX80" fmla="*/ 1411610 w 2909155"/>
                <a:gd name="connsiteY80" fmla="*/ 3391943 h 5049782"/>
                <a:gd name="connsiteX81" fmla="*/ 1397829 w 2909155"/>
                <a:gd name="connsiteY81" fmla="*/ 3392465 h 5049782"/>
                <a:gd name="connsiteX82" fmla="*/ 1239279 w 2909155"/>
                <a:gd name="connsiteY82" fmla="*/ 3346354 h 5049782"/>
                <a:gd name="connsiteX83" fmla="*/ 1223211 w 2909155"/>
                <a:gd name="connsiteY83" fmla="*/ 3137478 h 5049782"/>
                <a:gd name="connsiteX84" fmla="*/ 1239670 w 2909155"/>
                <a:gd name="connsiteY84" fmla="*/ 3116382 h 5049782"/>
                <a:gd name="connsiteX85" fmla="*/ 1266351 w 2909155"/>
                <a:gd name="connsiteY85" fmla="*/ 3114651 h 5049782"/>
                <a:gd name="connsiteX86" fmla="*/ 1550664 w 2909155"/>
                <a:gd name="connsiteY86" fmla="*/ 3158640 h 5049782"/>
                <a:gd name="connsiteX87" fmla="*/ 1599356 w 2909155"/>
                <a:gd name="connsiteY87" fmla="*/ 3042936 h 5049782"/>
                <a:gd name="connsiteX88" fmla="*/ 1832953 w 2909155"/>
                <a:gd name="connsiteY88" fmla="*/ 2802906 h 5049782"/>
                <a:gd name="connsiteX89" fmla="*/ 1838113 w 2909155"/>
                <a:gd name="connsiteY89" fmla="*/ 2802841 h 5049782"/>
                <a:gd name="connsiteX90" fmla="*/ 2356479 w 2909155"/>
                <a:gd name="connsiteY90" fmla="*/ 2591777 h 5049782"/>
                <a:gd name="connsiteX91" fmla="*/ 2398346 w 2909155"/>
                <a:gd name="connsiteY91" fmla="*/ 2438975 h 5049782"/>
                <a:gd name="connsiteX92" fmla="*/ 2331007 w 2909155"/>
                <a:gd name="connsiteY92" fmla="*/ 2295022 h 5049782"/>
                <a:gd name="connsiteX93" fmla="*/ 2201684 w 2909155"/>
                <a:gd name="connsiteY93" fmla="*/ 2140391 h 5049782"/>
                <a:gd name="connsiteX94" fmla="*/ 2174645 w 2909155"/>
                <a:gd name="connsiteY94" fmla="*/ 2110476 h 5049782"/>
                <a:gd name="connsiteX95" fmla="*/ 2295639 w 2909155"/>
                <a:gd name="connsiteY95" fmla="*/ 1411908 h 5049782"/>
                <a:gd name="connsiteX96" fmla="*/ 2490831 w 2909155"/>
                <a:gd name="connsiteY96" fmla="*/ 1123578 h 5049782"/>
                <a:gd name="connsiteX97" fmla="*/ 2778573 w 2909155"/>
                <a:gd name="connsiteY97" fmla="*/ 900529 h 5049782"/>
                <a:gd name="connsiteX98" fmla="*/ 2843136 w 2909155"/>
                <a:gd name="connsiteY98" fmla="*/ 761606 h 5049782"/>
                <a:gd name="connsiteX99" fmla="*/ 2795098 w 2909155"/>
                <a:gd name="connsiteY99" fmla="*/ 669970 h 5049782"/>
                <a:gd name="connsiteX100" fmla="*/ 2694938 w 2909155"/>
                <a:gd name="connsiteY100" fmla="*/ 793348 h 5049782"/>
                <a:gd name="connsiteX101" fmla="*/ 2506539 w 2909155"/>
                <a:gd name="connsiteY101" fmla="*/ 966791 h 5049782"/>
                <a:gd name="connsiteX102" fmla="*/ 2183625 w 2909155"/>
                <a:gd name="connsiteY102" fmla="*/ 907877 h 5049782"/>
                <a:gd name="connsiteX103" fmla="*/ 2165533 w 2909155"/>
                <a:gd name="connsiteY103" fmla="*/ 873097 h 5049782"/>
                <a:gd name="connsiteX104" fmla="*/ 2220397 w 2909155"/>
                <a:gd name="connsiteY104" fmla="*/ 724017 h 5049782"/>
                <a:gd name="connsiteX105" fmla="*/ 2254655 w 2909155"/>
                <a:gd name="connsiteY105" fmla="*/ 597177 h 5049782"/>
                <a:gd name="connsiteX106" fmla="*/ 2166088 w 2909155"/>
                <a:gd name="connsiteY106" fmla="*/ 532549 h 5049782"/>
                <a:gd name="connsiteX107" fmla="*/ 1676558 w 2909155"/>
                <a:gd name="connsiteY107" fmla="*/ 212607 h 5049782"/>
                <a:gd name="connsiteX108" fmla="*/ 1462555 w 2909155"/>
                <a:gd name="connsiteY108" fmla="*/ 65290 h 5049782"/>
                <a:gd name="connsiteX109" fmla="*/ 1399429 w 2909155"/>
                <a:gd name="connsiteY109" fmla="*/ 100331 h 5049782"/>
                <a:gd name="connsiteX110" fmla="*/ 1372128 w 2909155"/>
                <a:gd name="connsiteY110" fmla="*/ 110586 h 5049782"/>
                <a:gd name="connsiteX111" fmla="*/ 1231375 w 2909155"/>
                <a:gd name="connsiteY111" fmla="*/ 88771 h 5049782"/>
                <a:gd name="connsiteX112" fmla="*/ 1058880 w 2909155"/>
                <a:gd name="connsiteY112" fmla="*/ 83578 h 5049782"/>
                <a:gd name="connsiteX113" fmla="*/ 969922 w 2909155"/>
                <a:gd name="connsiteY113" fmla="*/ 276484 h 5049782"/>
                <a:gd name="connsiteX114" fmla="*/ 968453 w 2909155"/>
                <a:gd name="connsiteY114" fmla="*/ 281872 h 5049782"/>
                <a:gd name="connsiteX115" fmla="*/ 850103 w 2909155"/>
                <a:gd name="connsiteY115" fmla="*/ 433793 h 5049782"/>
                <a:gd name="connsiteX116" fmla="*/ 768591 w 2909155"/>
                <a:gd name="connsiteY116" fmla="*/ 629736 h 5049782"/>
                <a:gd name="connsiteX117" fmla="*/ 768918 w 2909155"/>
                <a:gd name="connsiteY117" fmla="*/ 635908 h 5049782"/>
                <a:gd name="connsiteX118" fmla="*/ 633652 w 2909155"/>
                <a:gd name="connsiteY118" fmla="*/ 1126974 h 5049782"/>
                <a:gd name="connsiteX119" fmla="*/ 551421 w 2909155"/>
                <a:gd name="connsiteY119" fmla="*/ 1840075 h 5049782"/>
                <a:gd name="connsiteX120" fmla="*/ 552956 w 2909155"/>
                <a:gd name="connsiteY120" fmla="*/ 1845300 h 5049782"/>
                <a:gd name="connsiteX121" fmla="*/ 477975 w 2909155"/>
                <a:gd name="connsiteY121" fmla="*/ 2341395 h 5049782"/>
                <a:gd name="connsiteX122" fmla="*/ 396267 w 2909155"/>
                <a:gd name="connsiteY122" fmla="*/ 2648242 h 5049782"/>
                <a:gd name="connsiteX123" fmla="*/ 337778 w 2909155"/>
                <a:gd name="connsiteY123" fmla="*/ 2953455 h 5049782"/>
                <a:gd name="connsiteX124" fmla="*/ 376705 w 2909155"/>
                <a:gd name="connsiteY124" fmla="*/ 3744150 h 5049782"/>
                <a:gd name="connsiteX125" fmla="*/ 383139 w 2909155"/>
                <a:gd name="connsiteY125" fmla="*/ 3775338 h 5049782"/>
                <a:gd name="connsiteX126" fmla="*/ 359985 w 2909155"/>
                <a:gd name="connsiteY126" fmla="*/ 3797185 h 5049782"/>
                <a:gd name="connsiteX127" fmla="*/ 334055 w 2909155"/>
                <a:gd name="connsiteY127" fmla="*/ 3803717 h 5049782"/>
                <a:gd name="connsiteX128" fmla="*/ 155061 w 2909155"/>
                <a:gd name="connsiteY128" fmla="*/ 4419043 h 5049782"/>
                <a:gd name="connsiteX129" fmla="*/ 71067 w 2909155"/>
                <a:gd name="connsiteY129" fmla="*/ 4675761 h 5049782"/>
                <a:gd name="connsiteX130" fmla="*/ 183734 w 2909155"/>
                <a:gd name="connsiteY130" fmla="*/ 4757077 h 5049782"/>
                <a:gd name="connsiteX131" fmla="*/ 202806 w 2909155"/>
                <a:gd name="connsiteY131" fmla="*/ 4774777 h 5049782"/>
                <a:gd name="connsiteX132" fmla="*/ 315702 w 2909155"/>
                <a:gd name="connsiteY132" fmla="*/ 4940055 h 5049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909155" h="5049782">
                  <a:moveTo>
                    <a:pt x="645898" y="5049783"/>
                  </a:moveTo>
                  <a:cubicBezTo>
                    <a:pt x="590642" y="5049783"/>
                    <a:pt x="516772" y="5037994"/>
                    <a:pt x="426965" y="5022220"/>
                  </a:cubicBezTo>
                  <a:cubicBezTo>
                    <a:pt x="378632" y="5013729"/>
                    <a:pt x="333010" y="5005696"/>
                    <a:pt x="309921" y="5005206"/>
                  </a:cubicBezTo>
                  <a:cubicBezTo>
                    <a:pt x="307472" y="5005140"/>
                    <a:pt x="305023" y="5004814"/>
                    <a:pt x="302639" y="5004226"/>
                  </a:cubicBezTo>
                  <a:cubicBezTo>
                    <a:pt x="227593" y="4985318"/>
                    <a:pt x="182003" y="4889599"/>
                    <a:pt x="148595" y="4813900"/>
                  </a:cubicBezTo>
                  <a:cubicBezTo>
                    <a:pt x="74398" y="4785554"/>
                    <a:pt x="29070" y="4748063"/>
                    <a:pt x="10194" y="4699568"/>
                  </a:cubicBezTo>
                  <a:cubicBezTo>
                    <a:pt x="-23083" y="4614104"/>
                    <a:pt x="30115" y="4514500"/>
                    <a:pt x="97454" y="4388378"/>
                  </a:cubicBezTo>
                  <a:cubicBezTo>
                    <a:pt x="180893" y="4232146"/>
                    <a:pt x="284351" y="4038325"/>
                    <a:pt x="268120" y="3794703"/>
                  </a:cubicBezTo>
                  <a:cubicBezTo>
                    <a:pt x="266324" y="3791274"/>
                    <a:pt x="265540" y="3788433"/>
                    <a:pt x="265312" y="3787519"/>
                  </a:cubicBezTo>
                  <a:cubicBezTo>
                    <a:pt x="262634" y="3776905"/>
                    <a:pt x="264365" y="3755384"/>
                    <a:pt x="289315" y="3747808"/>
                  </a:cubicBezTo>
                  <a:lnTo>
                    <a:pt x="289315" y="3747775"/>
                  </a:lnTo>
                  <a:cubicBezTo>
                    <a:pt x="289511" y="3747742"/>
                    <a:pt x="289903" y="3747612"/>
                    <a:pt x="290556" y="3747481"/>
                  </a:cubicBezTo>
                  <a:cubicBezTo>
                    <a:pt x="290915" y="3747383"/>
                    <a:pt x="291274" y="3747285"/>
                    <a:pt x="291666" y="3747187"/>
                  </a:cubicBezTo>
                  <a:cubicBezTo>
                    <a:pt x="292025" y="3747089"/>
                    <a:pt x="292385" y="3747024"/>
                    <a:pt x="292744" y="3746926"/>
                  </a:cubicBezTo>
                  <a:cubicBezTo>
                    <a:pt x="293593" y="3746697"/>
                    <a:pt x="294573" y="3746469"/>
                    <a:pt x="295716" y="3746175"/>
                  </a:cubicBezTo>
                  <a:cubicBezTo>
                    <a:pt x="229422" y="3650522"/>
                    <a:pt x="198757" y="3531519"/>
                    <a:pt x="202153" y="3384170"/>
                  </a:cubicBezTo>
                  <a:cubicBezTo>
                    <a:pt x="205484" y="3239107"/>
                    <a:pt x="240427" y="3086533"/>
                    <a:pt x="274227" y="2939021"/>
                  </a:cubicBezTo>
                  <a:cubicBezTo>
                    <a:pt x="298491" y="2833048"/>
                    <a:pt x="321417" y="2732922"/>
                    <a:pt x="331443" y="2641514"/>
                  </a:cubicBezTo>
                  <a:cubicBezTo>
                    <a:pt x="342873" y="2529337"/>
                    <a:pt x="380298" y="2422842"/>
                    <a:pt x="416482" y="2319874"/>
                  </a:cubicBezTo>
                  <a:cubicBezTo>
                    <a:pt x="470595" y="2165896"/>
                    <a:pt x="521736" y="2020375"/>
                    <a:pt x="489666" y="1861270"/>
                  </a:cubicBezTo>
                  <a:cubicBezTo>
                    <a:pt x="380363" y="1577708"/>
                    <a:pt x="478400" y="1336143"/>
                    <a:pt x="573236" y="1102514"/>
                  </a:cubicBezTo>
                  <a:cubicBezTo>
                    <a:pt x="633652" y="953662"/>
                    <a:pt x="696125" y="799749"/>
                    <a:pt x="703636" y="636300"/>
                  </a:cubicBezTo>
                  <a:cubicBezTo>
                    <a:pt x="682768" y="489474"/>
                    <a:pt x="746515" y="435818"/>
                    <a:pt x="808139" y="383926"/>
                  </a:cubicBezTo>
                  <a:cubicBezTo>
                    <a:pt x="847197" y="351040"/>
                    <a:pt x="884099" y="319951"/>
                    <a:pt x="906339" y="261821"/>
                  </a:cubicBezTo>
                  <a:cubicBezTo>
                    <a:pt x="931550" y="127404"/>
                    <a:pt x="968355" y="56636"/>
                    <a:pt x="1029228" y="25514"/>
                  </a:cubicBezTo>
                  <a:cubicBezTo>
                    <a:pt x="1087423" y="-4270"/>
                    <a:pt x="1156264" y="8499"/>
                    <a:pt x="1243361" y="24632"/>
                  </a:cubicBezTo>
                  <a:cubicBezTo>
                    <a:pt x="1279316" y="31294"/>
                    <a:pt x="1319615" y="38773"/>
                    <a:pt x="1363572" y="43965"/>
                  </a:cubicBezTo>
                  <a:cubicBezTo>
                    <a:pt x="1393551" y="15978"/>
                    <a:pt x="1426110" y="1217"/>
                    <a:pt x="1460498" y="74"/>
                  </a:cubicBezTo>
                  <a:cubicBezTo>
                    <a:pt x="1543545" y="-2669"/>
                    <a:pt x="1622020" y="71397"/>
                    <a:pt x="1721461" y="165156"/>
                  </a:cubicBezTo>
                  <a:cubicBezTo>
                    <a:pt x="1838374" y="275406"/>
                    <a:pt x="1983894" y="412599"/>
                    <a:pt x="2185617" y="470239"/>
                  </a:cubicBezTo>
                  <a:cubicBezTo>
                    <a:pt x="2186597" y="470533"/>
                    <a:pt x="2187544" y="470859"/>
                    <a:pt x="2188491" y="471218"/>
                  </a:cubicBezTo>
                  <a:cubicBezTo>
                    <a:pt x="2258573" y="498520"/>
                    <a:pt x="2298937" y="531014"/>
                    <a:pt x="2315528" y="573435"/>
                  </a:cubicBezTo>
                  <a:cubicBezTo>
                    <a:pt x="2338224" y="631500"/>
                    <a:pt x="2309518" y="690348"/>
                    <a:pt x="2279147" y="752690"/>
                  </a:cubicBezTo>
                  <a:cubicBezTo>
                    <a:pt x="2262296" y="787242"/>
                    <a:pt x="2244988" y="822773"/>
                    <a:pt x="2235191" y="859904"/>
                  </a:cubicBezTo>
                  <a:cubicBezTo>
                    <a:pt x="2349230" y="911894"/>
                    <a:pt x="2426790" y="925839"/>
                    <a:pt x="2484757" y="905265"/>
                  </a:cubicBezTo>
                  <a:cubicBezTo>
                    <a:pt x="2542756" y="884690"/>
                    <a:pt x="2584851" y="829729"/>
                    <a:pt x="2643144" y="753670"/>
                  </a:cubicBezTo>
                  <a:cubicBezTo>
                    <a:pt x="2676846" y="709714"/>
                    <a:pt x="2715022" y="659879"/>
                    <a:pt x="2763780" y="607497"/>
                  </a:cubicBezTo>
                  <a:cubicBezTo>
                    <a:pt x="2772760" y="597863"/>
                    <a:pt x="2786640" y="594564"/>
                    <a:pt x="2798984" y="599104"/>
                  </a:cubicBezTo>
                  <a:cubicBezTo>
                    <a:pt x="2859857" y="621572"/>
                    <a:pt x="2901723" y="681661"/>
                    <a:pt x="2908255" y="755923"/>
                  </a:cubicBezTo>
                  <a:cubicBezTo>
                    <a:pt x="2915603" y="839428"/>
                    <a:pt x="2877524" y="918393"/>
                    <a:pt x="2811263" y="957157"/>
                  </a:cubicBezTo>
                  <a:cubicBezTo>
                    <a:pt x="2811034" y="957287"/>
                    <a:pt x="2810773" y="957418"/>
                    <a:pt x="2810544" y="957549"/>
                  </a:cubicBezTo>
                  <a:cubicBezTo>
                    <a:pt x="2418398" y="1173739"/>
                    <a:pt x="2210730" y="1582574"/>
                    <a:pt x="2238359" y="2081738"/>
                  </a:cubicBezTo>
                  <a:cubicBezTo>
                    <a:pt x="2346225" y="2111913"/>
                    <a:pt x="2372449" y="2202863"/>
                    <a:pt x="2393839" y="2276930"/>
                  </a:cubicBezTo>
                  <a:cubicBezTo>
                    <a:pt x="2407555" y="2324511"/>
                    <a:pt x="2420520" y="2369448"/>
                    <a:pt x="2450695" y="2399166"/>
                  </a:cubicBezTo>
                  <a:cubicBezTo>
                    <a:pt x="2454680" y="2403084"/>
                    <a:pt x="2457586" y="2407950"/>
                    <a:pt x="2459121" y="2413306"/>
                  </a:cubicBezTo>
                  <a:cubicBezTo>
                    <a:pt x="2480805" y="2487797"/>
                    <a:pt x="2462942" y="2563660"/>
                    <a:pt x="2407457" y="2632729"/>
                  </a:cubicBezTo>
                  <a:cubicBezTo>
                    <a:pt x="2288650" y="2780569"/>
                    <a:pt x="2009040" y="2878475"/>
                    <a:pt x="1836545" y="2868220"/>
                  </a:cubicBezTo>
                  <a:cubicBezTo>
                    <a:pt x="1693245" y="2882328"/>
                    <a:pt x="1679595" y="2961946"/>
                    <a:pt x="1663821" y="3054039"/>
                  </a:cubicBezTo>
                  <a:cubicBezTo>
                    <a:pt x="1653044" y="3116774"/>
                    <a:pt x="1641941" y="3181663"/>
                    <a:pt x="1583289" y="3215333"/>
                  </a:cubicBezTo>
                  <a:cubicBezTo>
                    <a:pt x="1523984" y="3249394"/>
                    <a:pt x="1429376" y="3241328"/>
                    <a:pt x="1279153" y="3188783"/>
                  </a:cubicBezTo>
                  <a:cubicBezTo>
                    <a:pt x="1269356" y="3244496"/>
                    <a:pt x="1272948" y="3284337"/>
                    <a:pt x="1289897" y="3304977"/>
                  </a:cubicBezTo>
                  <a:cubicBezTo>
                    <a:pt x="1311059" y="3330809"/>
                    <a:pt x="1357661" y="3328816"/>
                    <a:pt x="1395118" y="3327216"/>
                  </a:cubicBezTo>
                  <a:cubicBezTo>
                    <a:pt x="1432707" y="3325616"/>
                    <a:pt x="1468238" y="3324114"/>
                    <a:pt x="1482901" y="3354975"/>
                  </a:cubicBezTo>
                  <a:cubicBezTo>
                    <a:pt x="1497042" y="3384693"/>
                    <a:pt x="1479766" y="3418787"/>
                    <a:pt x="1411904" y="3495172"/>
                  </a:cubicBezTo>
                  <a:cubicBezTo>
                    <a:pt x="1407692" y="3499907"/>
                    <a:pt x="1402172" y="3503336"/>
                    <a:pt x="1396033" y="3505002"/>
                  </a:cubicBezTo>
                  <a:cubicBezTo>
                    <a:pt x="1281210" y="3536157"/>
                    <a:pt x="1266547" y="3597356"/>
                    <a:pt x="1247998" y="3674852"/>
                  </a:cubicBezTo>
                  <a:cubicBezTo>
                    <a:pt x="1232911" y="3737782"/>
                    <a:pt x="1215831" y="3809105"/>
                    <a:pt x="1136441" y="3855152"/>
                  </a:cubicBezTo>
                  <a:cubicBezTo>
                    <a:pt x="1134318" y="3856393"/>
                    <a:pt x="1132065" y="3857372"/>
                    <a:pt x="1129714" y="3858091"/>
                  </a:cubicBezTo>
                  <a:cubicBezTo>
                    <a:pt x="959309" y="3910898"/>
                    <a:pt x="927468" y="3956911"/>
                    <a:pt x="923680" y="3979641"/>
                  </a:cubicBezTo>
                  <a:cubicBezTo>
                    <a:pt x="916267" y="4023924"/>
                    <a:pt x="997354" y="4083392"/>
                    <a:pt x="1056562" y="4126827"/>
                  </a:cubicBezTo>
                  <a:cubicBezTo>
                    <a:pt x="1089709" y="4151123"/>
                    <a:pt x="1120994" y="4174081"/>
                    <a:pt x="1142091" y="4196321"/>
                  </a:cubicBezTo>
                  <a:cubicBezTo>
                    <a:pt x="1182716" y="4239102"/>
                    <a:pt x="1173736" y="4271530"/>
                    <a:pt x="1162730" y="4288839"/>
                  </a:cubicBezTo>
                  <a:cubicBezTo>
                    <a:pt x="1108421" y="4411368"/>
                    <a:pt x="997779" y="4507250"/>
                    <a:pt x="900036" y="4591930"/>
                  </a:cubicBezTo>
                  <a:cubicBezTo>
                    <a:pt x="735869" y="4734152"/>
                    <a:pt x="647956" y="4820791"/>
                    <a:pt x="749291" y="4947500"/>
                  </a:cubicBezTo>
                  <a:cubicBezTo>
                    <a:pt x="751805" y="4950668"/>
                    <a:pt x="753732" y="4954261"/>
                    <a:pt x="754940" y="4958114"/>
                  </a:cubicBezTo>
                  <a:cubicBezTo>
                    <a:pt x="764966" y="4990086"/>
                    <a:pt x="752458" y="5010790"/>
                    <a:pt x="744098" y="5020293"/>
                  </a:cubicBezTo>
                  <a:cubicBezTo>
                    <a:pt x="725516" y="5041488"/>
                    <a:pt x="692239" y="5049783"/>
                    <a:pt x="645898" y="5049783"/>
                  </a:cubicBezTo>
                  <a:close/>
                  <a:moveTo>
                    <a:pt x="315702" y="4940055"/>
                  </a:moveTo>
                  <a:cubicBezTo>
                    <a:pt x="344015" y="4941328"/>
                    <a:pt x="387874" y="4949035"/>
                    <a:pt x="438264" y="4957886"/>
                  </a:cubicBezTo>
                  <a:cubicBezTo>
                    <a:pt x="492246" y="4967356"/>
                    <a:pt x="553413" y="4978133"/>
                    <a:pt x="604685" y="4982477"/>
                  </a:cubicBezTo>
                  <a:cubicBezTo>
                    <a:pt x="660627" y="4987212"/>
                    <a:pt x="683029" y="4982248"/>
                    <a:pt x="691128" y="4979113"/>
                  </a:cubicBezTo>
                  <a:cubicBezTo>
                    <a:pt x="631594" y="4899723"/>
                    <a:pt x="624345" y="4821967"/>
                    <a:pt x="668922" y="4741662"/>
                  </a:cubicBezTo>
                  <a:cubicBezTo>
                    <a:pt x="707326" y="4672429"/>
                    <a:pt x="780152" y="4609369"/>
                    <a:pt x="857255" y="4542552"/>
                  </a:cubicBezTo>
                  <a:cubicBezTo>
                    <a:pt x="955031" y="4457839"/>
                    <a:pt x="1056137" y="4370253"/>
                    <a:pt x="1104045" y="4259970"/>
                  </a:cubicBezTo>
                  <a:cubicBezTo>
                    <a:pt x="1104633" y="4258598"/>
                    <a:pt x="1105352" y="4257226"/>
                    <a:pt x="1106135" y="4255953"/>
                  </a:cubicBezTo>
                  <a:cubicBezTo>
                    <a:pt x="1099147" y="4239069"/>
                    <a:pt x="1048593" y="4202036"/>
                    <a:pt x="1017896" y="4179503"/>
                  </a:cubicBezTo>
                  <a:cubicBezTo>
                    <a:pt x="936939" y="4120132"/>
                    <a:pt x="845139" y="4052825"/>
                    <a:pt x="859215" y="3968864"/>
                  </a:cubicBezTo>
                  <a:cubicBezTo>
                    <a:pt x="870612" y="3900839"/>
                    <a:pt x="949250" y="3846138"/>
                    <a:pt x="1106625" y="3796891"/>
                  </a:cubicBezTo>
                  <a:cubicBezTo>
                    <a:pt x="1159236" y="3764855"/>
                    <a:pt x="1170927" y="3716032"/>
                    <a:pt x="1184415" y="3659633"/>
                  </a:cubicBezTo>
                  <a:cubicBezTo>
                    <a:pt x="1202833" y="3582726"/>
                    <a:pt x="1225660" y="3487432"/>
                    <a:pt x="1369254" y="3444684"/>
                  </a:cubicBezTo>
                  <a:cubicBezTo>
                    <a:pt x="1391232" y="3419603"/>
                    <a:pt x="1404066" y="3402916"/>
                    <a:pt x="1411610" y="3391943"/>
                  </a:cubicBezTo>
                  <a:cubicBezTo>
                    <a:pt x="1406907" y="3392074"/>
                    <a:pt x="1402107" y="3392269"/>
                    <a:pt x="1397829" y="3392465"/>
                  </a:cubicBezTo>
                  <a:cubicBezTo>
                    <a:pt x="1351358" y="3394457"/>
                    <a:pt x="1281145" y="3397429"/>
                    <a:pt x="1239279" y="3346354"/>
                  </a:cubicBezTo>
                  <a:cubicBezTo>
                    <a:pt x="1204433" y="3303801"/>
                    <a:pt x="1199176" y="3235482"/>
                    <a:pt x="1223211" y="3137478"/>
                  </a:cubicBezTo>
                  <a:cubicBezTo>
                    <a:pt x="1225432" y="3128432"/>
                    <a:pt x="1231408" y="3120758"/>
                    <a:pt x="1239670" y="3116382"/>
                  </a:cubicBezTo>
                  <a:cubicBezTo>
                    <a:pt x="1247933" y="3112006"/>
                    <a:pt x="1257632" y="3111418"/>
                    <a:pt x="1266351" y="3114651"/>
                  </a:cubicBezTo>
                  <a:cubicBezTo>
                    <a:pt x="1411414" y="3168894"/>
                    <a:pt x="1507067" y="3183688"/>
                    <a:pt x="1550664" y="3158640"/>
                  </a:cubicBezTo>
                  <a:cubicBezTo>
                    <a:pt x="1582668" y="3140254"/>
                    <a:pt x="1590408" y="3095155"/>
                    <a:pt x="1599356" y="3042936"/>
                  </a:cubicBezTo>
                  <a:cubicBezTo>
                    <a:pt x="1615424" y="2949242"/>
                    <a:pt x="1637435" y="2820933"/>
                    <a:pt x="1832953" y="2802906"/>
                  </a:cubicBezTo>
                  <a:cubicBezTo>
                    <a:pt x="1834684" y="2802743"/>
                    <a:pt x="1836414" y="2802743"/>
                    <a:pt x="1838113" y="2802841"/>
                  </a:cubicBezTo>
                  <a:cubicBezTo>
                    <a:pt x="1991177" y="2813030"/>
                    <a:pt x="2250964" y="2723059"/>
                    <a:pt x="2356479" y="2591777"/>
                  </a:cubicBezTo>
                  <a:cubicBezTo>
                    <a:pt x="2396680" y="2541747"/>
                    <a:pt x="2410755" y="2490377"/>
                    <a:pt x="2398346" y="2438975"/>
                  </a:cubicBezTo>
                  <a:cubicBezTo>
                    <a:pt x="2360758" y="2398121"/>
                    <a:pt x="2345670" y="2345738"/>
                    <a:pt x="2331007" y="2295022"/>
                  </a:cubicBezTo>
                  <a:cubicBezTo>
                    <a:pt x="2306090" y="2208644"/>
                    <a:pt x="2286495" y="2154955"/>
                    <a:pt x="2201684" y="2140391"/>
                  </a:cubicBezTo>
                  <a:cubicBezTo>
                    <a:pt x="2186858" y="2137843"/>
                    <a:pt x="2175689" y="2125499"/>
                    <a:pt x="2174645" y="2110476"/>
                  </a:cubicBezTo>
                  <a:cubicBezTo>
                    <a:pt x="2156912" y="1857678"/>
                    <a:pt x="2198746" y="1616113"/>
                    <a:pt x="2295639" y="1411908"/>
                  </a:cubicBezTo>
                  <a:cubicBezTo>
                    <a:pt x="2346290" y="1305151"/>
                    <a:pt x="2411964" y="1208127"/>
                    <a:pt x="2490831" y="1123578"/>
                  </a:cubicBezTo>
                  <a:cubicBezTo>
                    <a:pt x="2572768" y="1035697"/>
                    <a:pt x="2669596" y="960651"/>
                    <a:pt x="2778573" y="900529"/>
                  </a:cubicBezTo>
                  <a:cubicBezTo>
                    <a:pt x="2822922" y="874404"/>
                    <a:pt x="2848264" y="819931"/>
                    <a:pt x="2843136" y="761606"/>
                  </a:cubicBezTo>
                  <a:cubicBezTo>
                    <a:pt x="2839544" y="720882"/>
                    <a:pt x="2822040" y="688029"/>
                    <a:pt x="2795098" y="669970"/>
                  </a:cubicBezTo>
                  <a:cubicBezTo>
                    <a:pt x="2756007" y="713632"/>
                    <a:pt x="2723775" y="755727"/>
                    <a:pt x="2694938" y="793348"/>
                  </a:cubicBezTo>
                  <a:cubicBezTo>
                    <a:pt x="2632269" y="875122"/>
                    <a:pt x="2582761" y="939718"/>
                    <a:pt x="2506539" y="966791"/>
                  </a:cubicBezTo>
                  <a:cubicBezTo>
                    <a:pt x="2427019" y="995006"/>
                    <a:pt x="2327447" y="976849"/>
                    <a:pt x="2183625" y="907877"/>
                  </a:cubicBezTo>
                  <a:cubicBezTo>
                    <a:pt x="2170530" y="901607"/>
                    <a:pt x="2163149" y="887434"/>
                    <a:pt x="2165533" y="873097"/>
                  </a:cubicBezTo>
                  <a:cubicBezTo>
                    <a:pt x="2174645" y="817809"/>
                    <a:pt x="2198941" y="768007"/>
                    <a:pt x="2220397" y="724017"/>
                  </a:cubicBezTo>
                  <a:cubicBezTo>
                    <a:pt x="2245380" y="672811"/>
                    <a:pt x="2266934" y="628561"/>
                    <a:pt x="2254655" y="597177"/>
                  </a:cubicBezTo>
                  <a:cubicBezTo>
                    <a:pt x="2245510" y="573827"/>
                    <a:pt x="2215727" y="552078"/>
                    <a:pt x="2166088" y="532549"/>
                  </a:cubicBezTo>
                  <a:cubicBezTo>
                    <a:pt x="1949832" y="470304"/>
                    <a:pt x="1798336" y="327462"/>
                    <a:pt x="1676558" y="212607"/>
                  </a:cubicBezTo>
                  <a:cubicBezTo>
                    <a:pt x="1591649" y="132564"/>
                    <a:pt x="1518301" y="63461"/>
                    <a:pt x="1462555" y="65290"/>
                  </a:cubicBezTo>
                  <a:cubicBezTo>
                    <a:pt x="1441296" y="66009"/>
                    <a:pt x="1420656" y="77471"/>
                    <a:pt x="1399429" y="100331"/>
                  </a:cubicBezTo>
                  <a:cubicBezTo>
                    <a:pt x="1392441" y="107842"/>
                    <a:pt x="1382350" y="111663"/>
                    <a:pt x="1372128" y="110586"/>
                  </a:cubicBezTo>
                  <a:cubicBezTo>
                    <a:pt x="1319550" y="105132"/>
                    <a:pt x="1272687" y="96445"/>
                    <a:pt x="1231375" y="88771"/>
                  </a:cubicBezTo>
                  <a:cubicBezTo>
                    <a:pt x="1156460" y="74891"/>
                    <a:pt x="1097285" y="63919"/>
                    <a:pt x="1058880" y="83578"/>
                  </a:cubicBezTo>
                  <a:cubicBezTo>
                    <a:pt x="1018745" y="104119"/>
                    <a:pt x="990496" y="165417"/>
                    <a:pt x="969922" y="276484"/>
                  </a:cubicBezTo>
                  <a:cubicBezTo>
                    <a:pt x="969596" y="278313"/>
                    <a:pt x="969073" y="280109"/>
                    <a:pt x="968453" y="281872"/>
                  </a:cubicBezTo>
                  <a:cubicBezTo>
                    <a:pt x="940368" y="357833"/>
                    <a:pt x="892427" y="398197"/>
                    <a:pt x="850103" y="433793"/>
                  </a:cubicBezTo>
                  <a:cubicBezTo>
                    <a:pt x="792986" y="481897"/>
                    <a:pt x="751740" y="516612"/>
                    <a:pt x="768591" y="629736"/>
                  </a:cubicBezTo>
                  <a:cubicBezTo>
                    <a:pt x="768885" y="631794"/>
                    <a:pt x="769016" y="633851"/>
                    <a:pt x="768918" y="635908"/>
                  </a:cubicBezTo>
                  <a:cubicBezTo>
                    <a:pt x="761570" y="811800"/>
                    <a:pt x="696549" y="972016"/>
                    <a:pt x="633652" y="1126974"/>
                  </a:cubicBezTo>
                  <a:cubicBezTo>
                    <a:pt x="539175" y="1359721"/>
                    <a:pt x="449955" y="1579569"/>
                    <a:pt x="551421" y="1840075"/>
                  </a:cubicBezTo>
                  <a:cubicBezTo>
                    <a:pt x="552074" y="1841774"/>
                    <a:pt x="552597" y="1843537"/>
                    <a:pt x="552956" y="1845300"/>
                  </a:cubicBezTo>
                  <a:cubicBezTo>
                    <a:pt x="589761" y="2023184"/>
                    <a:pt x="532937" y="2184967"/>
                    <a:pt x="477975" y="2341395"/>
                  </a:cubicBezTo>
                  <a:cubicBezTo>
                    <a:pt x="443065" y="2440771"/>
                    <a:pt x="406946" y="2543543"/>
                    <a:pt x="396267" y="2648242"/>
                  </a:cubicBezTo>
                  <a:cubicBezTo>
                    <a:pt x="385817" y="2743666"/>
                    <a:pt x="362500" y="2845589"/>
                    <a:pt x="337778" y="2953455"/>
                  </a:cubicBezTo>
                  <a:cubicBezTo>
                    <a:pt x="271419" y="3243287"/>
                    <a:pt x="202773" y="3542949"/>
                    <a:pt x="376705" y="3744150"/>
                  </a:cubicBezTo>
                  <a:cubicBezTo>
                    <a:pt x="384119" y="3752706"/>
                    <a:pt x="386568" y="3764528"/>
                    <a:pt x="383139" y="3775338"/>
                  </a:cubicBezTo>
                  <a:cubicBezTo>
                    <a:pt x="379742" y="3786147"/>
                    <a:pt x="370958" y="3794409"/>
                    <a:pt x="359985" y="3797185"/>
                  </a:cubicBezTo>
                  <a:lnTo>
                    <a:pt x="334055" y="3803717"/>
                  </a:lnTo>
                  <a:cubicBezTo>
                    <a:pt x="346824" y="4059912"/>
                    <a:pt x="236443" y="4266664"/>
                    <a:pt x="155061" y="4419043"/>
                  </a:cubicBezTo>
                  <a:cubicBezTo>
                    <a:pt x="95625" y="4530338"/>
                    <a:pt x="48664" y="4618284"/>
                    <a:pt x="71067" y="4675761"/>
                  </a:cubicBezTo>
                  <a:cubicBezTo>
                    <a:pt x="83738" y="4708287"/>
                    <a:pt x="120575" y="4734903"/>
                    <a:pt x="183734" y="4757077"/>
                  </a:cubicBezTo>
                  <a:cubicBezTo>
                    <a:pt x="192258" y="4760081"/>
                    <a:pt x="199181" y="4766482"/>
                    <a:pt x="202806" y="4774777"/>
                  </a:cubicBezTo>
                  <a:cubicBezTo>
                    <a:pt x="227560" y="4831274"/>
                    <a:pt x="268610" y="4924869"/>
                    <a:pt x="315702" y="4940055"/>
                  </a:cubicBezTo>
                  <a:close/>
                </a:path>
              </a:pathLst>
            </a:custGeom>
            <a:grpFill/>
            <a:ln w="9525" cap="flat">
              <a:solidFill>
                <a:schemeClr val="bg1"/>
              </a:solidFill>
              <a:prstDash val="solid"/>
              <a:miter/>
            </a:ln>
          </p:spPr>
          <p:txBody>
            <a:bodyPr rtlCol="0" anchor="ctr"/>
            <a:lstStyle/>
            <a:p>
              <a:endParaRPr lang="es-AR"/>
            </a:p>
          </p:txBody>
        </p:sp>
        <p:sp>
          <p:nvSpPr>
            <p:cNvPr id="482" name="Forma libre 481">
              <a:extLst>
                <a:ext uri="{FF2B5EF4-FFF2-40B4-BE49-F238E27FC236}">
                  <a16:creationId xmlns:a16="http://schemas.microsoft.com/office/drawing/2014/main" id="{30094F45-D40B-BB67-8DFB-D899393347C3}"/>
                </a:ext>
              </a:extLst>
            </p:cNvPr>
            <p:cNvSpPr/>
            <p:nvPr/>
          </p:nvSpPr>
          <p:spPr>
            <a:xfrm>
              <a:off x="4381185" y="6345825"/>
              <a:ext cx="560165" cy="384996"/>
            </a:xfrm>
            <a:custGeom>
              <a:avLst/>
              <a:gdLst>
                <a:gd name="connsiteX0" fmla="*/ 527546 w 560165"/>
                <a:gd name="connsiteY0" fmla="*/ 384997 h 384996"/>
                <a:gd name="connsiteX1" fmla="*/ 522746 w 560165"/>
                <a:gd name="connsiteY1" fmla="*/ 384638 h 384996"/>
                <a:gd name="connsiteX2" fmla="*/ 289019 w 560165"/>
                <a:gd name="connsiteY2" fmla="*/ 374677 h 384996"/>
                <a:gd name="connsiteX3" fmla="*/ 44776 w 560165"/>
                <a:gd name="connsiteY3" fmla="*/ 319944 h 384996"/>
                <a:gd name="connsiteX4" fmla="*/ 11204 w 560165"/>
                <a:gd name="connsiteY4" fmla="*/ 28022 h 384996"/>
                <a:gd name="connsiteX5" fmla="*/ 30145 w 560165"/>
                <a:gd name="connsiteY5" fmla="*/ 2876 h 384996"/>
                <a:gd name="connsiteX6" fmla="*/ 61529 w 560165"/>
                <a:gd name="connsiteY6" fmla="*/ 5423 h 384996"/>
                <a:gd name="connsiteX7" fmla="*/ 545508 w 560165"/>
                <a:gd name="connsiteY7" fmla="*/ 325104 h 384996"/>
                <a:gd name="connsiteX8" fmla="*/ 558015 w 560165"/>
                <a:gd name="connsiteY8" fmla="*/ 364031 h 384996"/>
                <a:gd name="connsiteX9" fmla="*/ 527546 w 560165"/>
                <a:gd name="connsiteY9" fmla="*/ 384997 h 384996"/>
                <a:gd name="connsiteX10" fmla="*/ 69497 w 560165"/>
                <a:gd name="connsiteY10" fmla="*/ 88960 h 384996"/>
                <a:gd name="connsiteX11" fmla="*/ 93729 w 560165"/>
                <a:gd name="connsiteY11" fmla="*/ 276673 h 384996"/>
                <a:gd name="connsiteX12" fmla="*/ 287712 w 560165"/>
                <a:gd name="connsiteY12" fmla="*/ 309363 h 384996"/>
                <a:gd name="connsiteX13" fmla="*/ 402829 w 560165"/>
                <a:gd name="connsiteY13" fmla="*/ 309102 h 384996"/>
                <a:gd name="connsiteX14" fmla="*/ 69497 w 560165"/>
                <a:gd name="connsiteY14" fmla="*/ 88960 h 38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165" h="384996">
                  <a:moveTo>
                    <a:pt x="527546" y="384997"/>
                  </a:moveTo>
                  <a:cubicBezTo>
                    <a:pt x="525946" y="384997"/>
                    <a:pt x="524346" y="384866"/>
                    <a:pt x="522746" y="384638"/>
                  </a:cubicBezTo>
                  <a:cubicBezTo>
                    <a:pt x="435812" y="371771"/>
                    <a:pt x="357827" y="373306"/>
                    <a:pt x="289019" y="374677"/>
                  </a:cubicBezTo>
                  <a:cubicBezTo>
                    <a:pt x="181479" y="376800"/>
                    <a:pt x="96570" y="378498"/>
                    <a:pt x="44776" y="319944"/>
                  </a:cubicBezTo>
                  <a:cubicBezTo>
                    <a:pt x="-781" y="268411"/>
                    <a:pt x="-10807" y="181118"/>
                    <a:pt x="11204" y="28022"/>
                  </a:cubicBezTo>
                  <a:cubicBezTo>
                    <a:pt x="12804" y="16951"/>
                    <a:pt x="19956" y="7448"/>
                    <a:pt x="30145" y="2876"/>
                  </a:cubicBezTo>
                  <a:cubicBezTo>
                    <a:pt x="40334" y="-1729"/>
                    <a:pt x="52189" y="-749"/>
                    <a:pt x="61529" y="5423"/>
                  </a:cubicBezTo>
                  <a:cubicBezTo>
                    <a:pt x="205514" y="100553"/>
                    <a:pt x="360570" y="202966"/>
                    <a:pt x="545508" y="325104"/>
                  </a:cubicBezTo>
                  <a:cubicBezTo>
                    <a:pt x="558277" y="333529"/>
                    <a:pt x="563469" y="349727"/>
                    <a:pt x="558015" y="364031"/>
                  </a:cubicBezTo>
                  <a:cubicBezTo>
                    <a:pt x="553150" y="376800"/>
                    <a:pt x="540903" y="384997"/>
                    <a:pt x="527546" y="384997"/>
                  </a:cubicBezTo>
                  <a:close/>
                  <a:moveTo>
                    <a:pt x="69497" y="88960"/>
                  </a:moveTo>
                  <a:cubicBezTo>
                    <a:pt x="59798" y="185723"/>
                    <a:pt x="67799" y="247380"/>
                    <a:pt x="93729" y="276673"/>
                  </a:cubicBezTo>
                  <a:cubicBezTo>
                    <a:pt x="125504" y="312596"/>
                    <a:pt x="193529" y="311225"/>
                    <a:pt x="287712" y="309363"/>
                  </a:cubicBezTo>
                  <a:cubicBezTo>
                    <a:pt x="322166" y="308677"/>
                    <a:pt x="360930" y="307894"/>
                    <a:pt x="402829" y="309102"/>
                  </a:cubicBezTo>
                  <a:cubicBezTo>
                    <a:pt x="281050" y="228700"/>
                    <a:pt x="172106" y="156723"/>
                    <a:pt x="69497" y="88960"/>
                  </a:cubicBezTo>
                  <a:close/>
                </a:path>
              </a:pathLst>
            </a:custGeom>
            <a:grpFill/>
            <a:ln w="9525" cap="flat">
              <a:solidFill>
                <a:schemeClr val="bg1"/>
              </a:solidFill>
              <a:prstDash val="solid"/>
              <a:miter/>
            </a:ln>
          </p:spPr>
          <p:txBody>
            <a:bodyPr rtlCol="0" anchor="ctr"/>
            <a:lstStyle/>
            <a:p>
              <a:endParaRPr lang="es-AR"/>
            </a:p>
          </p:txBody>
        </p:sp>
      </p:grpSp>
      <p:grpSp>
        <p:nvGrpSpPr>
          <p:cNvPr id="319" name="Grupo 318">
            <a:extLst>
              <a:ext uri="{FF2B5EF4-FFF2-40B4-BE49-F238E27FC236}">
                <a16:creationId xmlns:a16="http://schemas.microsoft.com/office/drawing/2014/main" id="{77D9D5A9-737C-23F7-F3FA-C5DD94A36889}"/>
              </a:ext>
            </a:extLst>
          </p:cNvPr>
          <p:cNvGrpSpPr/>
          <p:nvPr/>
        </p:nvGrpSpPr>
        <p:grpSpPr>
          <a:xfrm>
            <a:off x="6776621" y="2766814"/>
            <a:ext cx="1683647" cy="1653289"/>
            <a:chOff x="17350765" y="5516437"/>
            <a:chExt cx="848444" cy="833143"/>
          </a:xfrm>
          <a:solidFill>
            <a:schemeClr val="bg1"/>
          </a:solidFill>
        </p:grpSpPr>
        <p:sp>
          <p:nvSpPr>
            <p:cNvPr id="450" name="Forma libre 449">
              <a:extLst>
                <a:ext uri="{FF2B5EF4-FFF2-40B4-BE49-F238E27FC236}">
                  <a16:creationId xmlns:a16="http://schemas.microsoft.com/office/drawing/2014/main" id="{F306C34B-72A8-C39C-964B-79C3FE31BAD2}"/>
                </a:ext>
              </a:extLst>
            </p:cNvPr>
            <p:cNvSpPr/>
            <p:nvPr/>
          </p:nvSpPr>
          <p:spPr>
            <a:xfrm>
              <a:off x="17542410" y="5582812"/>
              <a:ext cx="90483" cy="118518"/>
            </a:xfrm>
            <a:custGeom>
              <a:avLst/>
              <a:gdLst>
                <a:gd name="connsiteX0" fmla="*/ 66810 w 90483"/>
                <a:gd name="connsiteY0" fmla="*/ 7341 h 118518"/>
                <a:gd name="connsiteX1" fmla="*/ 59426 w 90483"/>
                <a:gd name="connsiteY1" fmla="*/ 216 h 118518"/>
                <a:gd name="connsiteX2" fmla="*/ 49776 w 90483"/>
                <a:gd name="connsiteY2" fmla="*/ 3713 h 118518"/>
                <a:gd name="connsiteX3" fmla="*/ 6671 w 90483"/>
                <a:gd name="connsiteY3" fmla="*/ 36098 h 118518"/>
                <a:gd name="connsiteX4" fmla="*/ 0 w 90483"/>
                <a:gd name="connsiteY4" fmla="*/ 45328 h 118518"/>
                <a:gd name="connsiteX5" fmla="*/ 0 w 90483"/>
                <a:gd name="connsiteY5" fmla="*/ 57375 h 118518"/>
                <a:gd name="connsiteX6" fmla="*/ 45242 w 90483"/>
                <a:gd name="connsiteY6" fmla="*/ 118518 h 118518"/>
                <a:gd name="connsiteX7" fmla="*/ 90484 w 90483"/>
                <a:gd name="connsiteY7" fmla="*/ 57375 h 118518"/>
                <a:gd name="connsiteX8" fmla="*/ 90484 w 90483"/>
                <a:gd name="connsiteY8" fmla="*/ 45328 h 118518"/>
                <a:gd name="connsiteX9" fmla="*/ 87634 w 90483"/>
                <a:gd name="connsiteY9" fmla="*/ 38462 h 118518"/>
                <a:gd name="connsiteX10" fmla="*/ 85270 w 90483"/>
                <a:gd name="connsiteY10" fmla="*/ 36098 h 118518"/>
                <a:gd name="connsiteX11" fmla="*/ 66810 w 90483"/>
                <a:gd name="connsiteY11" fmla="*/ 7341 h 118518"/>
                <a:gd name="connsiteX12" fmla="*/ 71020 w 90483"/>
                <a:gd name="connsiteY12" fmla="*/ 57343 h 118518"/>
                <a:gd name="connsiteX13" fmla="*/ 45209 w 90483"/>
                <a:gd name="connsiteY13" fmla="*/ 99055 h 118518"/>
                <a:gd name="connsiteX14" fmla="*/ 19399 w 90483"/>
                <a:gd name="connsiteY14" fmla="*/ 57343 h 118518"/>
                <a:gd name="connsiteX15" fmla="*/ 19399 w 90483"/>
                <a:gd name="connsiteY15" fmla="*/ 51967 h 118518"/>
                <a:gd name="connsiteX16" fmla="*/ 53694 w 90483"/>
                <a:gd name="connsiteY16" fmla="*/ 27937 h 118518"/>
                <a:gd name="connsiteX17" fmla="*/ 70988 w 90483"/>
                <a:gd name="connsiteY17" fmla="*/ 49344 h 118518"/>
                <a:gd name="connsiteX18" fmla="*/ 70988 w 90483"/>
                <a:gd name="connsiteY18" fmla="*/ 57343 h 11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483" h="118518">
                  <a:moveTo>
                    <a:pt x="66810" y="7341"/>
                  </a:moveTo>
                  <a:cubicBezTo>
                    <a:pt x="65903" y="3746"/>
                    <a:pt x="63054" y="993"/>
                    <a:pt x="59426" y="216"/>
                  </a:cubicBezTo>
                  <a:cubicBezTo>
                    <a:pt x="55799" y="-562"/>
                    <a:pt x="52043" y="799"/>
                    <a:pt x="49776" y="3713"/>
                  </a:cubicBezTo>
                  <a:cubicBezTo>
                    <a:pt x="49581" y="3972"/>
                    <a:pt x="30183" y="28294"/>
                    <a:pt x="6671" y="36098"/>
                  </a:cubicBezTo>
                  <a:cubicBezTo>
                    <a:pt x="2688" y="37426"/>
                    <a:pt x="0" y="41118"/>
                    <a:pt x="0" y="45328"/>
                  </a:cubicBezTo>
                  <a:lnTo>
                    <a:pt x="0" y="57375"/>
                  </a:lnTo>
                  <a:cubicBezTo>
                    <a:pt x="0" y="93387"/>
                    <a:pt x="18589" y="118518"/>
                    <a:pt x="45242" y="118518"/>
                  </a:cubicBezTo>
                  <a:cubicBezTo>
                    <a:pt x="71895" y="118518"/>
                    <a:pt x="90484" y="93387"/>
                    <a:pt x="90484" y="57375"/>
                  </a:cubicBezTo>
                  <a:lnTo>
                    <a:pt x="90484" y="45328"/>
                  </a:lnTo>
                  <a:cubicBezTo>
                    <a:pt x="90484" y="42737"/>
                    <a:pt x="89447" y="40276"/>
                    <a:pt x="87634" y="38462"/>
                  </a:cubicBezTo>
                  <a:lnTo>
                    <a:pt x="85270" y="36098"/>
                  </a:lnTo>
                  <a:cubicBezTo>
                    <a:pt x="74971" y="25865"/>
                    <a:pt x="70275" y="21201"/>
                    <a:pt x="66810" y="7341"/>
                  </a:cubicBezTo>
                  <a:close/>
                  <a:moveTo>
                    <a:pt x="71020" y="57343"/>
                  </a:moveTo>
                  <a:cubicBezTo>
                    <a:pt x="71020" y="82279"/>
                    <a:pt x="60657" y="99055"/>
                    <a:pt x="45209" y="99055"/>
                  </a:cubicBezTo>
                  <a:cubicBezTo>
                    <a:pt x="29762" y="99055"/>
                    <a:pt x="19399" y="82279"/>
                    <a:pt x="19399" y="57343"/>
                  </a:cubicBezTo>
                  <a:lnTo>
                    <a:pt x="19399" y="51967"/>
                  </a:lnTo>
                  <a:cubicBezTo>
                    <a:pt x="33454" y="45814"/>
                    <a:pt x="45533" y="35872"/>
                    <a:pt x="53694" y="27937"/>
                  </a:cubicBezTo>
                  <a:cubicBezTo>
                    <a:pt x="58066" y="36390"/>
                    <a:pt x="63701" y="42090"/>
                    <a:pt x="70988" y="49344"/>
                  </a:cubicBezTo>
                  <a:lnTo>
                    <a:pt x="70988" y="57343"/>
                  </a:lnTo>
                  <a:close/>
                </a:path>
              </a:pathLst>
            </a:custGeom>
            <a:grpFill/>
            <a:ln w="3239" cap="flat">
              <a:noFill/>
              <a:prstDash val="solid"/>
              <a:miter/>
            </a:ln>
          </p:spPr>
          <p:txBody>
            <a:bodyPr rtlCol="0" anchor="ctr"/>
            <a:lstStyle/>
            <a:p>
              <a:endParaRPr lang="es-AR"/>
            </a:p>
          </p:txBody>
        </p:sp>
        <p:sp>
          <p:nvSpPr>
            <p:cNvPr id="451" name="Forma libre 450">
              <a:extLst>
                <a:ext uri="{FF2B5EF4-FFF2-40B4-BE49-F238E27FC236}">
                  <a16:creationId xmlns:a16="http://schemas.microsoft.com/office/drawing/2014/main" id="{DCBF492E-274A-74D3-8E7F-BF30BF18CDA5}"/>
                </a:ext>
              </a:extLst>
            </p:cNvPr>
            <p:cNvSpPr/>
            <p:nvPr/>
          </p:nvSpPr>
          <p:spPr>
            <a:xfrm>
              <a:off x="17434415" y="5516437"/>
              <a:ext cx="300203" cy="201603"/>
            </a:xfrm>
            <a:custGeom>
              <a:avLst/>
              <a:gdLst>
                <a:gd name="connsiteX0" fmla="*/ 272252 w 300203"/>
                <a:gd name="connsiteY0" fmla="*/ 170061 h 201603"/>
                <a:gd name="connsiteX1" fmla="*/ 270535 w 300203"/>
                <a:gd name="connsiteY1" fmla="*/ 183695 h 201603"/>
                <a:gd name="connsiteX2" fmla="*/ 284169 w 300203"/>
                <a:gd name="connsiteY2" fmla="*/ 185411 h 201603"/>
                <a:gd name="connsiteX3" fmla="*/ 300135 w 300203"/>
                <a:gd name="connsiteY3" fmla="*/ 155487 h 201603"/>
                <a:gd name="connsiteX4" fmla="*/ 293399 w 300203"/>
                <a:gd name="connsiteY4" fmla="*/ 145060 h 201603"/>
                <a:gd name="connsiteX5" fmla="*/ 249129 w 300203"/>
                <a:gd name="connsiteY5" fmla="*/ 90037 h 201603"/>
                <a:gd name="connsiteX6" fmla="*/ 216517 w 300203"/>
                <a:gd name="connsiteY6" fmla="*/ 26336 h 201603"/>
                <a:gd name="connsiteX7" fmla="*/ 181703 w 300203"/>
                <a:gd name="connsiteY7" fmla="*/ 18175 h 201603"/>
                <a:gd name="connsiteX8" fmla="*/ 119297 w 300203"/>
                <a:gd name="connsiteY8" fmla="*/ 1367 h 201603"/>
                <a:gd name="connsiteX9" fmla="*/ 64048 w 300203"/>
                <a:gd name="connsiteY9" fmla="*/ 47159 h 201603"/>
                <a:gd name="connsiteX10" fmla="*/ 51872 w 300203"/>
                <a:gd name="connsiteY10" fmla="*/ 82233 h 201603"/>
                <a:gd name="connsiteX11" fmla="*/ 7375 w 300203"/>
                <a:gd name="connsiteY11" fmla="*/ 144930 h 201603"/>
                <a:gd name="connsiteX12" fmla="*/ 23 w 300203"/>
                <a:gd name="connsiteY12" fmla="*/ 155034 h 201603"/>
                <a:gd name="connsiteX13" fmla="*/ 43063 w 300203"/>
                <a:gd name="connsiteY13" fmla="*/ 201539 h 201603"/>
                <a:gd name="connsiteX14" fmla="*/ 44196 w 300203"/>
                <a:gd name="connsiteY14" fmla="*/ 201604 h 201603"/>
                <a:gd name="connsiteX15" fmla="*/ 53783 w 300203"/>
                <a:gd name="connsiteY15" fmla="*/ 193086 h 201603"/>
                <a:gd name="connsiteX16" fmla="*/ 45362 w 300203"/>
                <a:gd name="connsiteY16" fmla="*/ 182237 h 201603"/>
                <a:gd name="connsiteX17" fmla="*/ 20620 w 300203"/>
                <a:gd name="connsiteY17" fmla="*/ 161058 h 201603"/>
                <a:gd name="connsiteX18" fmla="*/ 70396 w 300203"/>
                <a:gd name="connsiteY18" fmla="*/ 87997 h 201603"/>
                <a:gd name="connsiteX19" fmla="*/ 81925 w 300203"/>
                <a:gd name="connsiteY19" fmla="*/ 54705 h 201603"/>
                <a:gd name="connsiteX20" fmla="*/ 122989 w 300203"/>
                <a:gd name="connsiteY20" fmla="*/ 20442 h 201603"/>
                <a:gd name="connsiteX21" fmla="*/ 171826 w 300203"/>
                <a:gd name="connsiteY21" fmla="*/ 35566 h 201603"/>
                <a:gd name="connsiteX22" fmla="*/ 181120 w 300203"/>
                <a:gd name="connsiteY22" fmla="*/ 38124 h 201603"/>
                <a:gd name="connsiteX23" fmla="*/ 205539 w 300203"/>
                <a:gd name="connsiteY23" fmla="*/ 42431 h 201603"/>
                <a:gd name="connsiteX24" fmla="*/ 229827 w 300203"/>
                <a:gd name="connsiteY24" fmla="*/ 92434 h 201603"/>
                <a:gd name="connsiteX25" fmla="*/ 279182 w 300203"/>
                <a:gd name="connsiteY25" fmla="*/ 160734 h 201603"/>
                <a:gd name="connsiteX26" fmla="*/ 272252 w 300203"/>
                <a:gd name="connsiteY26" fmla="*/ 170061 h 20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0203" h="201603">
                  <a:moveTo>
                    <a:pt x="272252" y="170061"/>
                  </a:moveTo>
                  <a:cubicBezTo>
                    <a:pt x="268009" y="173364"/>
                    <a:pt x="267232" y="179452"/>
                    <a:pt x="270535" y="183695"/>
                  </a:cubicBezTo>
                  <a:cubicBezTo>
                    <a:pt x="273838" y="187937"/>
                    <a:pt x="279927" y="188714"/>
                    <a:pt x="284169" y="185411"/>
                  </a:cubicBezTo>
                  <a:cubicBezTo>
                    <a:pt x="293561" y="178125"/>
                    <a:pt x="298483" y="168895"/>
                    <a:pt x="300135" y="155487"/>
                  </a:cubicBezTo>
                  <a:cubicBezTo>
                    <a:pt x="300686" y="150856"/>
                    <a:pt x="297868" y="146452"/>
                    <a:pt x="293399" y="145060"/>
                  </a:cubicBezTo>
                  <a:cubicBezTo>
                    <a:pt x="268041" y="137060"/>
                    <a:pt x="253468" y="125920"/>
                    <a:pt x="249129" y="90037"/>
                  </a:cubicBezTo>
                  <a:cubicBezTo>
                    <a:pt x="245566" y="60891"/>
                    <a:pt x="234005" y="38286"/>
                    <a:pt x="216517" y="26336"/>
                  </a:cubicBezTo>
                  <a:cubicBezTo>
                    <a:pt x="205960" y="19114"/>
                    <a:pt x="194009" y="16361"/>
                    <a:pt x="181703" y="18175"/>
                  </a:cubicBezTo>
                  <a:cubicBezTo>
                    <a:pt x="164507" y="3246"/>
                    <a:pt x="141578" y="-3005"/>
                    <a:pt x="119297" y="1367"/>
                  </a:cubicBezTo>
                  <a:cubicBezTo>
                    <a:pt x="94717" y="6193"/>
                    <a:pt x="74088" y="23324"/>
                    <a:pt x="64048" y="47159"/>
                  </a:cubicBezTo>
                  <a:cubicBezTo>
                    <a:pt x="59093" y="58948"/>
                    <a:pt x="55434" y="70768"/>
                    <a:pt x="51872" y="82233"/>
                  </a:cubicBezTo>
                  <a:cubicBezTo>
                    <a:pt x="41087" y="116917"/>
                    <a:pt x="33185" y="138518"/>
                    <a:pt x="7375" y="144930"/>
                  </a:cubicBezTo>
                  <a:cubicBezTo>
                    <a:pt x="2808" y="146063"/>
                    <a:pt x="-301" y="150338"/>
                    <a:pt x="23" y="155034"/>
                  </a:cubicBezTo>
                  <a:cubicBezTo>
                    <a:pt x="2323" y="188099"/>
                    <a:pt x="29170" y="199920"/>
                    <a:pt x="43063" y="201539"/>
                  </a:cubicBezTo>
                  <a:cubicBezTo>
                    <a:pt x="43452" y="201571"/>
                    <a:pt x="43840" y="201604"/>
                    <a:pt x="44196" y="201604"/>
                  </a:cubicBezTo>
                  <a:cubicBezTo>
                    <a:pt x="49022" y="201604"/>
                    <a:pt x="53167" y="198009"/>
                    <a:pt x="53783" y="193086"/>
                  </a:cubicBezTo>
                  <a:cubicBezTo>
                    <a:pt x="54430" y="187775"/>
                    <a:pt x="50673" y="182950"/>
                    <a:pt x="45362" y="182237"/>
                  </a:cubicBezTo>
                  <a:cubicBezTo>
                    <a:pt x="43160" y="181946"/>
                    <a:pt x="25672" y="179096"/>
                    <a:pt x="20620" y="161058"/>
                  </a:cubicBezTo>
                  <a:cubicBezTo>
                    <a:pt x="51451" y="148978"/>
                    <a:pt x="61069" y="118018"/>
                    <a:pt x="70396" y="87997"/>
                  </a:cubicBezTo>
                  <a:cubicBezTo>
                    <a:pt x="73829" y="76986"/>
                    <a:pt x="77359" y="65619"/>
                    <a:pt x="81925" y="54705"/>
                  </a:cubicBezTo>
                  <a:cubicBezTo>
                    <a:pt x="89535" y="36570"/>
                    <a:pt x="104530" y="24069"/>
                    <a:pt x="122989" y="20442"/>
                  </a:cubicBezTo>
                  <a:cubicBezTo>
                    <a:pt x="140898" y="16944"/>
                    <a:pt x="158677" y="22450"/>
                    <a:pt x="171826" y="35566"/>
                  </a:cubicBezTo>
                  <a:cubicBezTo>
                    <a:pt x="174255" y="37995"/>
                    <a:pt x="177784" y="38934"/>
                    <a:pt x="181120" y="38124"/>
                  </a:cubicBezTo>
                  <a:cubicBezTo>
                    <a:pt x="189864" y="35889"/>
                    <a:pt x="198090" y="37315"/>
                    <a:pt x="205539" y="42431"/>
                  </a:cubicBezTo>
                  <a:cubicBezTo>
                    <a:pt x="218136" y="51046"/>
                    <a:pt x="226977" y="69279"/>
                    <a:pt x="229827" y="92434"/>
                  </a:cubicBezTo>
                  <a:cubicBezTo>
                    <a:pt x="235106" y="135733"/>
                    <a:pt x="255897" y="151860"/>
                    <a:pt x="279182" y="160734"/>
                  </a:cubicBezTo>
                  <a:cubicBezTo>
                    <a:pt x="277789" y="164587"/>
                    <a:pt x="275652" y="167437"/>
                    <a:pt x="272252" y="170061"/>
                  </a:cubicBezTo>
                  <a:close/>
                </a:path>
              </a:pathLst>
            </a:custGeom>
            <a:grpFill/>
            <a:ln w="3239" cap="flat">
              <a:noFill/>
              <a:prstDash val="solid"/>
              <a:miter/>
            </a:ln>
          </p:spPr>
          <p:txBody>
            <a:bodyPr rtlCol="0" anchor="ctr"/>
            <a:lstStyle/>
            <a:p>
              <a:endParaRPr lang="es-AR"/>
            </a:p>
          </p:txBody>
        </p:sp>
        <p:sp>
          <p:nvSpPr>
            <p:cNvPr id="452" name="Forma libre 451">
              <a:extLst>
                <a:ext uri="{FF2B5EF4-FFF2-40B4-BE49-F238E27FC236}">
                  <a16:creationId xmlns:a16="http://schemas.microsoft.com/office/drawing/2014/main" id="{6390BA3F-E1B9-221D-FA36-E233F0ECB1FF}"/>
                </a:ext>
              </a:extLst>
            </p:cNvPr>
            <p:cNvSpPr/>
            <p:nvPr/>
          </p:nvSpPr>
          <p:spPr>
            <a:xfrm>
              <a:off x="17577936" y="6088428"/>
              <a:ext cx="19431" cy="261120"/>
            </a:xfrm>
            <a:custGeom>
              <a:avLst/>
              <a:gdLst>
                <a:gd name="connsiteX0" fmla="*/ 9716 w 19431"/>
                <a:gd name="connsiteY0" fmla="*/ 0 h 261120"/>
                <a:gd name="connsiteX1" fmla="*/ 0 w 19431"/>
                <a:gd name="connsiteY1" fmla="*/ 9715 h 261120"/>
                <a:gd name="connsiteX2" fmla="*/ 0 w 19431"/>
                <a:gd name="connsiteY2" fmla="*/ 251405 h 261120"/>
                <a:gd name="connsiteX3" fmla="*/ 9716 w 19431"/>
                <a:gd name="connsiteY3" fmla="*/ 261120 h 261120"/>
                <a:gd name="connsiteX4" fmla="*/ 19431 w 19431"/>
                <a:gd name="connsiteY4" fmla="*/ 251405 h 261120"/>
                <a:gd name="connsiteX5" fmla="*/ 19431 w 19431"/>
                <a:gd name="connsiteY5" fmla="*/ 9715 h 261120"/>
                <a:gd name="connsiteX6" fmla="*/ 9716 w 19431"/>
                <a:gd name="connsiteY6" fmla="*/ 0 h 26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 h="261120">
                  <a:moveTo>
                    <a:pt x="9716" y="0"/>
                  </a:moveTo>
                  <a:cubicBezTo>
                    <a:pt x="4339" y="0"/>
                    <a:pt x="0" y="4339"/>
                    <a:pt x="0" y="9715"/>
                  </a:cubicBezTo>
                  <a:lnTo>
                    <a:pt x="0" y="251405"/>
                  </a:lnTo>
                  <a:cubicBezTo>
                    <a:pt x="0" y="256781"/>
                    <a:pt x="4339" y="261120"/>
                    <a:pt x="9716" y="261120"/>
                  </a:cubicBezTo>
                  <a:cubicBezTo>
                    <a:pt x="15092" y="261120"/>
                    <a:pt x="19431" y="256781"/>
                    <a:pt x="19431" y="251405"/>
                  </a:cubicBezTo>
                  <a:lnTo>
                    <a:pt x="19431" y="9715"/>
                  </a:lnTo>
                  <a:cubicBezTo>
                    <a:pt x="19431" y="4339"/>
                    <a:pt x="15059" y="0"/>
                    <a:pt x="9716" y="0"/>
                  </a:cubicBezTo>
                  <a:close/>
                </a:path>
              </a:pathLst>
            </a:custGeom>
            <a:grpFill/>
            <a:ln w="3239" cap="flat">
              <a:noFill/>
              <a:prstDash val="solid"/>
              <a:miter/>
            </a:ln>
          </p:spPr>
          <p:txBody>
            <a:bodyPr rtlCol="0" anchor="ctr"/>
            <a:lstStyle/>
            <a:p>
              <a:endParaRPr lang="es-AR"/>
            </a:p>
          </p:txBody>
        </p:sp>
        <p:sp>
          <p:nvSpPr>
            <p:cNvPr id="453" name="Forma libre 452">
              <a:extLst>
                <a:ext uri="{FF2B5EF4-FFF2-40B4-BE49-F238E27FC236}">
                  <a16:creationId xmlns:a16="http://schemas.microsoft.com/office/drawing/2014/main" id="{ED4CAC24-53E4-95A9-01E9-5EE970C8D336}"/>
                </a:ext>
              </a:extLst>
            </p:cNvPr>
            <p:cNvSpPr/>
            <p:nvPr/>
          </p:nvSpPr>
          <p:spPr>
            <a:xfrm>
              <a:off x="17350765" y="5713424"/>
              <a:ext cx="383882" cy="636156"/>
            </a:xfrm>
            <a:custGeom>
              <a:avLst/>
              <a:gdLst>
                <a:gd name="connsiteX0" fmla="*/ 376369 w 383882"/>
                <a:gd name="connsiteY0" fmla="*/ 67087 h 636156"/>
                <a:gd name="connsiteX1" fmla="*/ 320797 w 383882"/>
                <a:gd name="connsiteY1" fmla="*/ 11028 h 636156"/>
                <a:gd name="connsiteX2" fmla="*/ 285626 w 383882"/>
                <a:gd name="connsiteY2" fmla="*/ 8470 h 636156"/>
                <a:gd name="connsiteX3" fmla="*/ 284039 w 383882"/>
                <a:gd name="connsiteY3" fmla="*/ 5329 h 636156"/>
                <a:gd name="connsiteX4" fmla="*/ 270988 w 383882"/>
                <a:gd name="connsiteY4" fmla="*/ 1054 h 636156"/>
                <a:gd name="connsiteX5" fmla="*/ 266713 w 383882"/>
                <a:gd name="connsiteY5" fmla="*/ 14105 h 636156"/>
                <a:gd name="connsiteX6" fmla="*/ 283036 w 383882"/>
                <a:gd name="connsiteY6" fmla="*/ 46263 h 636156"/>
                <a:gd name="connsiteX7" fmla="*/ 273579 w 383882"/>
                <a:gd name="connsiteY7" fmla="*/ 46263 h 636156"/>
                <a:gd name="connsiteX8" fmla="*/ 265807 w 383882"/>
                <a:gd name="connsiteY8" fmla="*/ 50149 h 636156"/>
                <a:gd name="connsiteX9" fmla="*/ 264252 w 383882"/>
                <a:gd name="connsiteY9" fmla="*/ 58699 h 636156"/>
                <a:gd name="connsiteX10" fmla="*/ 273255 w 383882"/>
                <a:gd name="connsiteY10" fmla="*/ 89886 h 636156"/>
                <a:gd name="connsiteX11" fmla="*/ 236887 w 383882"/>
                <a:gd name="connsiteY11" fmla="*/ 138172 h 636156"/>
                <a:gd name="connsiteX12" fmla="*/ 200519 w 383882"/>
                <a:gd name="connsiteY12" fmla="*/ 89886 h 636156"/>
                <a:gd name="connsiteX13" fmla="*/ 201458 w 383882"/>
                <a:gd name="connsiteY13" fmla="*/ 86680 h 636156"/>
                <a:gd name="connsiteX14" fmla="*/ 247930 w 383882"/>
                <a:gd name="connsiteY14" fmla="*/ 86680 h 636156"/>
                <a:gd name="connsiteX15" fmla="*/ 257646 w 383882"/>
                <a:gd name="connsiteY15" fmla="*/ 76964 h 636156"/>
                <a:gd name="connsiteX16" fmla="*/ 247930 w 383882"/>
                <a:gd name="connsiteY16" fmla="*/ 67249 h 636156"/>
                <a:gd name="connsiteX17" fmla="*/ 207061 w 383882"/>
                <a:gd name="connsiteY17" fmla="*/ 67249 h 636156"/>
                <a:gd name="connsiteX18" fmla="*/ 209521 w 383882"/>
                <a:gd name="connsiteY18" fmla="*/ 58699 h 636156"/>
                <a:gd name="connsiteX19" fmla="*/ 207967 w 383882"/>
                <a:gd name="connsiteY19" fmla="*/ 50149 h 636156"/>
                <a:gd name="connsiteX20" fmla="*/ 200195 w 383882"/>
                <a:gd name="connsiteY20" fmla="*/ 46263 h 636156"/>
                <a:gd name="connsiteX21" fmla="*/ 190738 w 383882"/>
                <a:gd name="connsiteY21" fmla="*/ 46263 h 636156"/>
                <a:gd name="connsiteX22" fmla="*/ 207061 w 383882"/>
                <a:gd name="connsiteY22" fmla="*/ 14105 h 636156"/>
                <a:gd name="connsiteX23" fmla="*/ 202785 w 383882"/>
                <a:gd name="connsiteY23" fmla="*/ 1054 h 636156"/>
                <a:gd name="connsiteX24" fmla="*/ 189734 w 383882"/>
                <a:gd name="connsiteY24" fmla="*/ 5329 h 636156"/>
                <a:gd name="connsiteX25" fmla="*/ 188147 w 383882"/>
                <a:gd name="connsiteY25" fmla="*/ 8470 h 636156"/>
                <a:gd name="connsiteX26" fmla="*/ 149901 w 383882"/>
                <a:gd name="connsiteY26" fmla="*/ 11255 h 636156"/>
                <a:gd name="connsiteX27" fmla="*/ 94749 w 383882"/>
                <a:gd name="connsiteY27" fmla="*/ 63007 h 636156"/>
                <a:gd name="connsiteX28" fmla="*/ 78524 w 383882"/>
                <a:gd name="connsiteY28" fmla="*/ 181373 h 636156"/>
                <a:gd name="connsiteX29" fmla="*/ 78427 w 383882"/>
                <a:gd name="connsiteY29" fmla="*/ 182701 h 636156"/>
                <a:gd name="connsiteX30" fmla="*/ 78427 w 383882"/>
                <a:gd name="connsiteY30" fmla="*/ 297701 h 636156"/>
                <a:gd name="connsiteX31" fmla="*/ 76128 w 383882"/>
                <a:gd name="connsiteY31" fmla="*/ 297701 h 636156"/>
                <a:gd name="connsiteX32" fmla="*/ 42286 w 383882"/>
                <a:gd name="connsiteY32" fmla="*/ 313861 h 636156"/>
                <a:gd name="connsiteX33" fmla="*/ 42156 w 383882"/>
                <a:gd name="connsiteY33" fmla="*/ 313990 h 636156"/>
                <a:gd name="connsiteX34" fmla="*/ 2484 w 383882"/>
                <a:gd name="connsiteY34" fmla="*/ 358293 h 636156"/>
                <a:gd name="connsiteX35" fmla="*/ 3229 w 383882"/>
                <a:gd name="connsiteY35" fmla="*/ 372024 h 636156"/>
                <a:gd name="connsiteX36" fmla="*/ 9706 w 383882"/>
                <a:gd name="connsiteY36" fmla="*/ 374518 h 636156"/>
                <a:gd name="connsiteX37" fmla="*/ 16960 w 383882"/>
                <a:gd name="connsiteY37" fmla="*/ 371279 h 636156"/>
                <a:gd name="connsiteX38" fmla="*/ 32538 w 383882"/>
                <a:gd name="connsiteY38" fmla="*/ 353888 h 636156"/>
                <a:gd name="connsiteX39" fmla="*/ 32538 w 383882"/>
                <a:gd name="connsiteY39" fmla="*/ 418626 h 636156"/>
                <a:gd name="connsiteX40" fmla="*/ 72922 w 383882"/>
                <a:gd name="connsiteY40" fmla="*/ 459010 h 636156"/>
                <a:gd name="connsiteX41" fmla="*/ 123442 w 383882"/>
                <a:gd name="connsiteY41" fmla="*/ 459010 h 636156"/>
                <a:gd name="connsiteX42" fmla="*/ 133158 w 383882"/>
                <a:gd name="connsiteY42" fmla="*/ 449294 h 636156"/>
                <a:gd name="connsiteX43" fmla="*/ 123442 w 383882"/>
                <a:gd name="connsiteY43" fmla="*/ 439579 h 636156"/>
                <a:gd name="connsiteX44" fmla="*/ 72922 w 383882"/>
                <a:gd name="connsiteY44" fmla="*/ 439579 h 636156"/>
                <a:gd name="connsiteX45" fmla="*/ 51969 w 383882"/>
                <a:gd name="connsiteY45" fmla="*/ 418626 h 636156"/>
                <a:gd name="connsiteX46" fmla="*/ 51969 w 383882"/>
                <a:gd name="connsiteY46" fmla="*/ 341355 h 636156"/>
                <a:gd name="connsiteX47" fmla="*/ 76160 w 383882"/>
                <a:gd name="connsiteY47" fmla="*/ 317164 h 636156"/>
                <a:gd name="connsiteX48" fmla="*/ 104627 w 383882"/>
                <a:gd name="connsiteY48" fmla="*/ 317164 h 636156"/>
                <a:gd name="connsiteX49" fmla="*/ 114342 w 383882"/>
                <a:gd name="connsiteY49" fmla="*/ 307448 h 636156"/>
                <a:gd name="connsiteX50" fmla="*/ 104627 w 383882"/>
                <a:gd name="connsiteY50" fmla="*/ 297733 h 636156"/>
                <a:gd name="connsiteX51" fmla="*/ 97890 w 383882"/>
                <a:gd name="connsiteY51" fmla="*/ 297733 h 636156"/>
                <a:gd name="connsiteX52" fmla="*/ 97890 w 383882"/>
                <a:gd name="connsiteY52" fmla="*/ 183381 h 636156"/>
                <a:gd name="connsiteX53" fmla="*/ 114050 w 383882"/>
                <a:gd name="connsiteY53" fmla="*/ 65662 h 636156"/>
                <a:gd name="connsiteX54" fmla="*/ 129887 w 383882"/>
                <a:gd name="connsiteY54" fmla="*/ 38815 h 636156"/>
                <a:gd name="connsiteX55" fmla="*/ 129887 w 383882"/>
                <a:gd name="connsiteY55" fmla="*/ 298899 h 636156"/>
                <a:gd name="connsiteX56" fmla="*/ 129952 w 383882"/>
                <a:gd name="connsiteY56" fmla="*/ 299935 h 636156"/>
                <a:gd name="connsiteX57" fmla="*/ 143392 w 383882"/>
                <a:gd name="connsiteY57" fmla="*/ 425686 h 636156"/>
                <a:gd name="connsiteX58" fmla="*/ 143456 w 383882"/>
                <a:gd name="connsiteY58" fmla="*/ 426107 h 636156"/>
                <a:gd name="connsiteX59" fmla="*/ 173769 w 383882"/>
                <a:gd name="connsiteY59" fmla="*/ 627898 h 636156"/>
                <a:gd name="connsiteX60" fmla="*/ 183354 w 383882"/>
                <a:gd name="connsiteY60" fmla="*/ 636156 h 636156"/>
                <a:gd name="connsiteX61" fmla="*/ 184812 w 383882"/>
                <a:gd name="connsiteY61" fmla="*/ 636059 h 636156"/>
                <a:gd name="connsiteX62" fmla="*/ 192973 w 383882"/>
                <a:gd name="connsiteY62" fmla="*/ 625016 h 636156"/>
                <a:gd name="connsiteX63" fmla="*/ 162693 w 383882"/>
                <a:gd name="connsiteY63" fmla="*/ 423451 h 636156"/>
                <a:gd name="connsiteX64" fmla="*/ 150419 w 383882"/>
                <a:gd name="connsiteY64" fmla="*/ 308647 h 636156"/>
                <a:gd name="connsiteX65" fmla="*/ 182480 w 383882"/>
                <a:gd name="connsiteY65" fmla="*/ 308647 h 636156"/>
                <a:gd name="connsiteX66" fmla="*/ 222022 w 383882"/>
                <a:gd name="connsiteY66" fmla="*/ 284714 h 636156"/>
                <a:gd name="connsiteX67" fmla="*/ 235041 w 383882"/>
                <a:gd name="connsiteY67" fmla="*/ 259842 h 636156"/>
                <a:gd name="connsiteX68" fmla="*/ 251784 w 383882"/>
                <a:gd name="connsiteY68" fmla="*/ 287273 h 636156"/>
                <a:gd name="connsiteX69" fmla="*/ 289869 w 383882"/>
                <a:gd name="connsiteY69" fmla="*/ 308647 h 636156"/>
                <a:gd name="connsiteX70" fmla="*/ 323484 w 383882"/>
                <a:gd name="connsiteY70" fmla="*/ 308647 h 636156"/>
                <a:gd name="connsiteX71" fmla="*/ 311210 w 383882"/>
                <a:gd name="connsiteY71" fmla="*/ 423451 h 636156"/>
                <a:gd name="connsiteX72" fmla="*/ 280931 w 383882"/>
                <a:gd name="connsiteY72" fmla="*/ 625016 h 636156"/>
                <a:gd name="connsiteX73" fmla="*/ 289092 w 383882"/>
                <a:gd name="connsiteY73" fmla="*/ 636059 h 636156"/>
                <a:gd name="connsiteX74" fmla="*/ 290549 w 383882"/>
                <a:gd name="connsiteY74" fmla="*/ 636156 h 636156"/>
                <a:gd name="connsiteX75" fmla="*/ 300135 w 383882"/>
                <a:gd name="connsiteY75" fmla="*/ 627898 h 636156"/>
                <a:gd name="connsiteX76" fmla="*/ 330447 w 383882"/>
                <a:gd name="connsiteY76" fmla="*/ 426107 h 636156"/>
                <a:gd name="connsiteX77" fmla="*/ 330512 w 383882"/>
                <a:gd name="connsiteY77" fmla="*/ 425686 h 636156"/>
                <a:gd name="connsiteX78" fmla="*/ 343952 w 383882"/>
                <a:gd name="connsiteY78" fmla="*/ 299935 h 636156"/>
                <a:gd name="connsiteX79" fmla="*/ 344016 w 383882"/>
                <a:gd name="connsiteY79" fmla="*/ 298899 h 636156"/>
                <a:gd name="connsiteX80" fmla="*/ 344016 w 383882"/>
                <a:gd name="connsiteY80" fmla="*/ 116150 h 636156"/>
                <a:gd name="connsiteX81" fmla="*/ 334301 w 383882"/>
                <a:gd name="connsiteY81" fmla="*/ 106435 h 636156"/>
                <a:gd name="connsiteX82" fmla="*/ 324585 w 383882"/>
                <a:gd name="connsiteY82" fmla="*/ 116150 h 636156"/>
                <a:gd name="connsiteX83" fmla="*/ 324585 w 383882"/>
                <a:gd name="connsiteY83" fmla="*/ 289183 h 636156"/>
                <a:gd name="connsiteX84" fmla="*/ 289869 w 383882"/>
                <a:gd name="connsiteY84" fmla="*/ 289183 h 636156"/>
                <a:gd name="connsiteX85" fmla="*/ 268365 w 383882"/>
                <a:gd name="connsiteY85" fmla="*/ 277136 h 636156"/>
                <a:gd name="connsiteX86" fmla="*/ 245534 w 383882"/>
                <a:gd name="connsiteY86" fmla="*/ 239764 h 636156"/>
                <a:gd name="connsiteX87" fmla="*/ 258747 w 383882"/>
                <a:gd name="connsiteY87" fmla="*/ 214503 h 636156"/>
                <a:gd name="connsiteX88" fmla="*/ 264414 w 383882"/>
                <a:gd name="connsiteY88" fmla="*/ 191413 h 636156"/>
                <a:gd name="connsiteX89" fmla="*/ 254407 w 383882"/>
                <a:gd name="connsiteY89" fmla="*/ 161457 h 636156"/>
                <a:gd name="connsiteX90" fmla="*/ 249064 w 383882"/>
                <a:gd name="connsiteY90" fmla="*/ 154364 h 636156"/>
                <a:gd name="connsiteX91" fmla="*/ 291715 w 383882"/>
                <a:gd name="connsiteY91" fmla="*/ 97723 h 636156"/>
                <a:gd name="connsiteX92" fmla="*/ 293302 w 383882"/>
                <a:gd name="connsiteY92" fmla="*/ 89173 h 636156"/>
                <a:gd name="connsiteX93" fmla="*/ 286533 w 383882"/>
                <a:gd name="connsiteY93" fmla="*/ 65727 h 636156"/>
                <a:gd name="connsiteX94" fmla="*/ 298904 w 383882"/>
                <a:gd name="connsiteY94" fmla="*/ 65727 h 636156"/>
                <a:gd name="connsiteX95" fmla="*/ 307195 w 383882"/>
                <a:gd name="connsiteY95" fmla="*/ 61096 h 636156"/>
                <a:gd name="connsiteX96" fmla="*/ 307583 w 383882"/>
                <a:gd name="connsiteY96" fmla="*/ 51607 h 636156"/>
                <a:gd name="connsiteX97" fmla="*/ 295957 w 383882"/>
                <a:gd name="connsiteY97" fmla="*/ 28743 h 636156"/>
                <a:gd name="connsiteX98" fmla="*/ 319436 w 383882"/>
                <a:gd name="connsiteY98" fmla="*/ 30459 h 636156"/>
                <a:gd name="connsiteX99" fmla="*/ 357035 w 383882"/>
                <a:gd name="connsiteY99" fmla="*/ 68382 h 636156"/>
                <a:gd name="connsiteX100" fmla="*/ 364452 w 383882"/>
                <a:gd name="connsiteY100" fmla="*/ 183058 h 636156"/>
                <a:gd name="connsiteX101" fmla="*/ 364452 w 383882"/>
                <a:gd name="connsiteY101" fmla="*/ 307481 h 636156"/>
                <a:gd name="connsiteX102" fmla="*/ 374167 w 383882"/>
                <a:gd name="connsiteY102" fmla="*/ 317196 h 636156"/>
                <a:gd name="connsiteX103" fmla="*/ 383883 w 383882"/>
                <a:gd name="connsiteY103" fmla="*/ 307481 h 636156"/>
                <a:gd name="connsiteX104" fmla="*/ 383883 w 383882"/>
                <a:gd name="connsiteY104" fmla="*/ 182766 h 636156"/>
                <a:gd name="connsiteX105" fmla="*/ 383850 w 383882"/>
                <a:gd name="connsiteY105" fmla="*/ 182151 h 636156"/>
                <a:gd name="connsiteX106" fmla="*/ 376369 w 383882"/>
                <a:gd name="connsiteY106" fmla="*/ 67087 h 636156"/>
                <a:gd name="connsiteX107" fmla="*/ 204729 w 383882"/>
                <a:gd name="connsiteY107" fmla="*/ 275646 h 636156"/>
                <a:gd name="connsiteX108" fmla="*/ 182415 w 383882"/>
                <a:gd name="connsiteY108" fmla="*/ 289151 h 636156"/>
                <a:gd name="connsiteX109" fmla="*/ 149253 w 383882"/>
                <a:gd name="connsiteY109" fmla="*/ 289151 h 636156"/>
                <a:gd name="connsiteX110" fmla="*/ 149253 w 383882"/>
                <a:gd name="connsiteY110" fmla="*/ 30880 h 636156"/>
                <a:gd name="connsiteX111" fmla="*/ 151293 w 383882"/>
                <a:gd name="connsiteY111" fmla="*/ 30654 h 636156"/>
                <a:gd name="connsiteX112" fmla="*/ 177849 w 383882"/>
                <a:gd name="connsiteY112" fmla="*/ 28711 h 636156"/>
                <a:gd name="connsiteX113" fmla="*/ 166223 w 383882"/>
                <a:gd name="connsiteY113" fmla="*/ 51575 h 636156"/>
                <a:gd name="connsiteX114" fmla="*/ 166611 w 383882"/>
                <a:gd name="connsiteY114" fmla="*/ 61063 h 636156"/>
                <a:gd name="connsiteX115" fmla="*/ 174902 w 383882"/>
                <a:gd name="connsiteY115" fmla="*/ 65694 h 636156"/>
                <a:gd name="connsiteX116" fmla="*/ 187273 w 383882"/>
                <a:gd name="connsiteY116" fmla="*/ 65694 h 636156"/>
                <a:gd name="connsiteX117" fmla="*/ 180505 w 383882"/>
                <a:gd name="connsiteY117" fmla="*/ 89141 h 636156"/>
                <a:gd name="connsiteX118" fmla="*/ 182091 w 383882"/>
                <a:gd name="connsiteY118" fmla="*/ 97691 h 636156"/>
                <a:gd name="connsiteX119" fmla="*/ 238862 w 383882"/>
                <a:gd name="connsiteY119" fmla="*/ 173116 h 636156"/>
                <a:gd name="connsiteX120" fmla="*/ 244983 w 383882"/>
                <a:gd name="connsiteY120" fmla="*/ 191380 h 636156"/>
                <a:gd name="connsiteX121" fmla="*/ 241518 w 383882"/>
                <a:gd name="connsiteY121" fmla="*/ 205468 h 636156"/>
                <a:gd name="connsiteX122" fmla="*/ 204729 w 383882"/>
                <a:gd name="connsiteY122" fmla="*/ 275646 h 6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3882" h="636156">
                  <a:moveTo>
                    <a:pt x="376369" y="67087"/>
                  </a:moveTo>
                  <a:cubicBezTo>
                    <a:pt x="374458" y="37293"/>
                    <a:pt x="350558" y="13198"/>
                    <a:pt x="320797" y="11028"/>
                  </a:cubicBezTo>
                  <a:lnTo>
                    <a:pt x="285626" y="8470"/>
                  </a:lnTo>
                  <a:lnTo>
                    <a:pt x="284039" y="5329"/>
                  </a:lnTo>
                  <a:cubicBezTo>
                    <a:pt x="281610" y="536"/>
                    <a:pt x="275749" y="-1375"/>
                    <a:pt x="270988" y="1054"/>
                  </a:cubicBezTo>
                  <a:cubicBezTo>
                    <a:pt x="266195" y="3483"/>
                    <a:pt x="264285" y="9344"/>
                    <a:pt x="266713" y="14105"/>
                  </a:cubicBezTo>
                  <a:lnTo>
                    <a:pt x="283036" y="46263"/>
                  </a:lnTo>
                  <a:lnTo>
                    <a:pt x="273579" y="46263"/>
                  </a:lnTo>
                  <a:cubicBezTo>
                    <a:pt x="270535" y="46263"/>
                    <a:pt x="267653" y="47688"/>
                    <a:pt x="265807" y="50149"/>
                  </a:cubicBezTo>
                  <a:cubicBezTo>
                    <a:pt x="263961" y="52578"/>
                    <a:pt x="263378" y="55752"/>
                    <a:pt x="264252" y="58699"/>
                  </a:cubicBezTo>
                  <a:lnTo>
                    <a:pt x="273255" y="89886"/>
                  </a:lnTo>
                  <a:lnTo>
                    <a:pt x="236887" y="138172"/>
                  </a:lnTo>
                  <a:lnTo>
                    <a:pt x="200519" y="89886"/>
                  </a:lnTo>
                  <a:lnTo>
                    <a:pt x="201458" y="86680"/>
                  </a:lnTo>
                  <a:lnTo>
                    <a:pt x="247930" y="86680"/>
                  </a:lnTo>
                  <a:cubicBezTo>
                    <a:pt x="253306" y="86680"/>
                    <a:pt x="257646" y="82340"/>
                    <a:pt x="257646" y="76964"/>
                  </a:cubicBezTo>
                  <a:cubicBezTo>
                    <a:pt x="257646" y="71588"/>
                    <a:pt x="253306" y="67249"/>
                    <a:pt x="247930" y="67249"/>
                  </a:cubicBezTo>
                  <a:lnTo>
                    <a:pt x="207061" y="67249"/>
                  </a:lnTo>
                  <a:lnTo>
                    <a:pt x="209521" y="58699"/>
                  </a:lnTo>
                  <a:cubicBezTo>
                    <a:pt x="210363" y="55752"/>
                    <a:pt x="209781" y="52611"/>
                    <a:pt x="207967" y="50149"/>
                  </a:cubicBezTo>
                  <a:cubicBezTo>
                    <a:pt x="206121" y="47721"/>
                    <a:pt x="203271" y="46263"/>
                    <a:pt x="200195" y="46263"/>
                  </a:cubicBezTo>
                  <a:lnTo>
                    <a:pt x="190738" y="46263"/>
                  </a:lnTo>
                  <a:lnTo>
                    <a:pt x="207061" y="14105"/>
                  </a:lnTo>
                  <a:cubicBezTo>
                    <a:pt x="209489" y="9312"/>
                    <a:pt x="207578" y="3483"/>
                    <a:pt x="202785" y="1054"/>
                  </a:cubicBezTo>
                  <a:cubicBezTo>
                    <a:pt x="197993" y="-1375"/>
                    <a:pt x="192163" y="536"/>
                    <a:pt x="189734" y="5329"/>
                  </a:cubicBezTo>
                  <a:lnTo>
                    <a:pt x="188147" y="8470"/>
                  </a:lnTo>
                  <a:lnTo>
                    <a:pt x="149901" y="11255"/>
                  </a:lnTo>
                  <a:cubicBezTo>
                    <a:pt x="121758" y="13295"/>
                    <a:pt x="98571" y="35058"/>
                    <a:pt x="94749" y="63007"/>
                  </a:cubicBezTo>
                  <a:lnTo>
                    <a:pt x="78524" y="181373"/>
                  </a:lnTo>
                  <a:cubicBezTo>
                    <a:pt x="78459" y="181794"/>
                    <a:pt x="78427" y="182248"/>
                    <a:pt x="78427" y="182701"/>
                  </a:cubicBezTo>
                  <a:lnTo>
                    <a:pt x="78427" y="297701"/>
                  </a:lnTo>
                  <a:lnTo>
                    <a:pt x="76128" y="297701"/>
                  </a:lnTo>
                  <a:cubicBezTo>
                    <a:pt x="62494" y="297701"/>
                    <a:pt x="50285" y="304015"/>
                    <a:pt x="42286" y="313861"/>
                  </a:cubicBezTo>
                  <a:cubicBezTo>
                    <a:pt x="42253" y="313893"/>
                    <a:pt x="42188" y="313925"/>
                    <a:pt x="42156" y="313990"/>
                  </a:cubicBezTo>
                  <a:lnTo>
                    <a:pt x="2484" y="358293"/>
                  </a:lnTo>
                  <a:cubicBezTo>
                    <a:pt x="-1110" y="362276"/>
                    <a:pt x="-754" y="368429"/>
                    <a:pt x="3229" y="372024"/>
                  </a:cubicBezTo>
                  <a:cubicBezTo>
                    <a:pt x="5075" y="373676"/>
                    <a:pt x="7407" y="374518"/>
                    <a:pt x="9706" y="374518"/>
                  </a:cubicBezTo>
                  <a:cubicBezTo>
                    <a:pt x="12362" y="374518"/>
                    <a:pt x="15017" y="373417"/>
                    <a:pt x="16960" y="371279"/>
                  </a:cubicBezTo>
                  <a:lnTo>
                    <a:pt x="32538" y="353888"/>
                  </a:lnTo>
                  <a:lnTo>
                    <a:pt x="32538" y="418626"/>
                  </a:lnTo>
                  <a:cubicBezTo>
                    <a:pt x="32538" y="440907"/>
                    <a:pt x="50673" y="459010"/>
                    <a:pt x="72922" y="459010"/>
                  </a:cubicBezTo>
                  <a:lnTo>
                    <a:pt x="123442" y="459010"/>
                  </a:lnTo>
                  <a:cubicBezTo>
                    <a:pt x="128818" y="459010"/>
                    <a:pt x="133158" y="454671"/>
                    <a:pt x="133158" y="449294"/>
                  </a:cubicBezTo>
                  <a:cubicBezTo>
                    <a:pt x="133158" y="443919"/>
                    <a:pt x="128818" y="439579"/>
                    <a:pt x="123442" y="439579"/>
                  </a:cubicBezTo>
                  <a:lnTo>
                    <a:pt x="72922" y="439579"/>
                  </a:lnTo>
                  <a:cubicBezTo>
                    <a:pt x="61360" y="439579"/>
                    <a:pt x="51969" y="430188"/>
                    <a:pt x="51969" y="418626"/>
                  </a:cubicBezTo>
                  <a:lnTo>
                    <a:pt x="51969" y="341355"/>
                  </a:lnTo>
                  <a:cubicBezTo>
                    <a:pt x="51969" y="328013"/>
                    <a:pt x="62818" y="317164"/>
                    <a:pt x="76160" y="317164"/>
                  </a:cubicBezTo>
                  <a:lnTo>
                    <a:pt x="104627" y="317164"/>
                  </a:lnTo>
                  <a:cubicBezTo>
                    <a:pt x="110002" y="317164"/>
                    <a:pt x="114342" y="312824"/>
                    <a:pt x="114342" y="307448"/>
                  </a:cubicBezTo>
                  <a:cubicBezTo>
                    <a:pt x="114342" y="302072"/>
                    <a:pt x="110002" y="297733"/>
                    <a:pt x="104627" y="297733"/>
                  </a:cubicBezTo>
                  <a:lnTo>
                    <a:pt x="97890" y="297733"/>
                  </a:lnTo>
                  <a:lnTo>
                    <a:pt x="97890" y="183381"/>
                  </a:lnTo>
                  <a:lnTo>
                    <a:pt x="114050" y="65662"/>
                  </a:lnTo>
                  <a:cubicBezTo>
                    <a:pt x="115540" y="54683"/>
                    <a:pt x="121467" y="45162"/>
                    <a:pt x="129887" y="38815"/>
                  </a:cubicBezTo>
                  <a:lnTo>
                    <a:pt x="129887" y="298899"/>
                  </a:lnTo>
                  <a:cubicBezTo>
                    <a:pt x="129887" y="299255"/>
                    <a:pt x="129919" y="299579"/>
                    <a:pt x="129952" y="299935"/>
                  </a:cubicBezTo>
                  <a:lnTo>
                    <a:pt x="143392" y="425686"/>
                  </a:lnTo>
                  <a:cubicBezTo>
                    <a:pt x="143392" y="425815"/>
                    <a:pt x="143424" y="425945"/>
                    <a:pt x="143456" y="426107"/>
                  </a:cubicBezTo>
                  <a:lnTo>
                    <a:pt x="173769" y="627898"/>
                  </a:lnTo>
                  <a:cubicBezTo>
                    <a:pt x="174481" y="632723"/>
                    <a:pt x="178626" y="636156"/>
                    <a:pt x="183354" y="636156"/>
                  </a:cubicBezTo>
                  <a:cubicBezTo>
                    <a:pt x="183840" y="636156"/>
                    <a:pt x="184326" y="636124"/>
                    <a:pt x="184812" y="636059"/>
                  </a:cubicBezTo>
                  <a:cubicBezTo>
                    <a:pt x="190123" y="635249"/>
                    <a:pt x="193782" y="630327"/>
                    <a:pt x="192973" y="625016"/>
                  </a:cubicBezTo>
                  <a:lnTo>
                    <a:pt x="162693" y="423451"/>
                  </a:lnTo>
                  <a:lnTo>
                    <a:pt x="150419" y="308647"/>
                  </a:lnTo>
                  <a:lnTo>
                    <a:pt x="182480" y="308647"/>
                  </a:lnTo>
                  <a:cubicBezTo>
                    <a:pt x="199126" y="308647"/>
                    <a:pt x="214282" y="299481"/>
                    <a:pt x="222022" y="284714"/>
                  </a:cubicBezTo>
                  <a:lnTo>
                    <a:pt x="235041" y="259842"/>
                  </a:lnTo>
                  <a:lnTo>
                    <a:pt x="251784" y="287273"/>
                  </a:lnTo>
                  <a:cubicBezTo>
                    <a:pt x="259815" y="300453"/>
                    <a:pt x="274421" y="308647"/>
                    <a:pt x="289869" y="308647"/>
                  </a:cubicBezTo>
                  <a:lnTo>
                    <a:pt x="323484" y="308647"/>
                  </a:lnTo>
                  <a:lnTo>
                    <a:pt x="311210" y="423451"/>
                  </a:lnTo>
                  <a:lnTo>
                    <a:pt x="280931" y="625016"/>
                  </a:lnTo>
                  <a:cubicBezTo>
                    <a:pt x="280121" y="630327"/>
                    <a:pt x="283780" y="635282"/>
                    <a:pt x="289092" y="636059"/>
                  </a:cubicBezTo>
                  <a:cubicBezTo>
                    <a:pt x="289577" y="636124"/>
                    <a:pt x="290063" y="636156"/>
                    <a:pt x="290549" y="636156"/>
                  </a:cubicBezTo>
                  <a:cubicBezTo>
                    <a:pt x="295277" y="636156"/>
                    <a:pt x="299422" y="632691"/>
                    <a:pt x="300135" y="627898"/>
                  </a:cubicBezTo>
                  <a:lnTo>
                    <a:pt x="330447" y="426107"/>
                  </a:lnTo>
                  <a:cubicBezTo>
                    <a:pt x="330480" y="425977"/>
                    <a:pt x="330480" y="425848"/>
                    <a:pt x="330512" y="425686"/>
                  </a:cubicBezTo>
                  <a:lnTo>
                    <a:pt x="343952" y="299935"/>
                  </a:lnTo>
                  <a:cubicBezTo>
                    <a:pt x="343984" y="299579"/>
                    <a:pt x="344016" y="299255"/>
                    <a:pt x="344016" y="298899"/>
                  </a:cubicBezTo>
                  <a:lnTo>
                    <a:pt x="344016" y="116150"/>
                  </a:lnTo>
                  <a:cubicBezTo>
                    <a:pt x="344016" y="110774"/>
                    <a:pt x="339677" y="106435"/>
                    <a:pt x="334301" y="106435"/>
                  </a:cubicBezTo>
                  <a:cubicBezTo>
                    <a:pt x="328925" y="106435"/>
                    <a:pt x="324585" y="110774"/>
                    <a:pt x="324585" y="116150"/>
                  </a:cubicBezTo>
                  <a:lnTo>
                    <a:pt x="324585" y="289183"/>
                  </a:lnTo>
                  <a:lnTo>
                    <a:pt x="289869" y="289183"/>
                  </a:lnTo>
                  <a:cubicBezTo>
                    <a:pt x="281157" y="289183"/>
                    <a:pt x="272899" y="284552"/>
                    <a:pt x="268365" y="277136"/>
                  </a:cubicBezTo>
                  <a:lnTo>
                    <a:pt x="245534" y="239764"/>
                  </a:lnTo>
                  <a:lnTo>
                    <a:pt x="258747" y="214503"/>
                  </a:lnTo>
                  <a:cubicBezTo>
                    <a:pt x="262471" y="207411"/>
                    <a:pt x="264414" y="199412"/>
                    <a:pt x="264414" y="191413"/>
                  </a:cubicBezTo>
                  <a:cubicBezTo>
                    <a:pt x="264414" y="180694"/>
                    <a:pt x="260852" y="170039"/>
                    <a:pt x="254407" y="161457"/>
                  </a:cubicBezTo>
                  <a:lnTo>
                    <a:pt x="249064" y="154364"/>
                  </a:lnTo>
                  <a:lnTo>
                    <a:pt x="291715" y="97723"/>
                  </a:lnTo>
                  <a:cubicBezTo>
                    <a:pt x="293561" y="95294"/>
                    <a:pt x="294143" y="92121"/>
                    <a:pt x="293302" y="89173"/>
                  </a:cubicBezTo>
                  <a:lnTo>
                    <a:pt x="286533" y="65727"/>
                  </a:lnTo>
                  <a:lnTo>
                    <a:pt x="298904" y="65727"/>
                  </a:lnTo>
                  <a:cubicBezTo>
                    <a:pt x="302272" y="65727"/>
                    <a:pt x="305414" y="63978"/>
                    <a:pt x="307195" y="61096"/>
                  </a:cubicBezTo>
                  <a:cubicBezTo>
                    <a:pt x="308976" y="58213"/>
                    <a:pt x="309105" y="54619"/>
                    <a:pt x="307583" y="51607"/>
                  </a:cubicBezTo>
                  <a:lnTo>
                    <a:pt x="295957" y="28743"/>
                  </a:lnTo>
                  <a:lnTo>
                    <a:pt x="319436" y="30459"/>
                  </a:lnTo>
                  <a:cubicBezTo>
                    <a:pt x="339580" y="31917"/>
                    <a:pt x="355740" y="48239"/>
                    <a:pt x="357035" y="68382"/>
                  </a:cubicBezTo>
                  <a:lnTo>
                    <a:pt x="364452" y="183058"/>
                  </a:lnTo>
                  <a:lnTo>
                    <a:pt x="364452" y="307481"/>
                  </a:lnTo>
                  <a:cubicBezTo>
                    <a:pt x="364452" y="312856"/>
                    <a:pt x="368791" y="317196"/>
                    <a:pt x="374167" y="317196"/>
                  </a:cubicBezTo>
                  <a:cubicBezTo>
                    <a:pt x="379543" y="317196"/>
                    <a:pt x="383883" y="312856"/>
                    <a:pt x="383883" y="307481"/>
                  </a:cubicBezTo>
                  <a:lnTo>
                    <a:pt x="383883" y="182766"/>
                  </a:lnTo>
                  <a:cubicBezTo>
                    <a:pt x="383883" y="182572"/>
                    <a:pt x="383883" y="182345"/>
                    <a:pt x="383850" y="182151"/>
                  </a:cubicBezTo>
                  <a:lnTo>
                    <a:pt x="376369" y="67087"/>
                  </a:lnTo>
                  <a:close/>
                  <a:moveTo>
                    <a:pt x="204729" y="275646"/>
                  </a:moveTo>
                  <a:cubicBezTo>
                    <a:pt x="200357" y="283969"/>
                    <a:pt x="191807" y="289151"/>
                    <a:pt x="182415" y="289151"/>
                  </a:cubicBezTo>
                  <a:lnTo>
                    <a:pt x="149253" y="289151"/>
                  </a:lnTo>
                  <a:lnTo>
                    <a:pt x="149253" y="30880"/>
                  </a:lnTo>
                  <a:cubicBezTo>
                    <a:pt x="149933" y="30783"/>
                    <a:pt x="150613" y="30686"/>
                    <a:pt x="151293" y="30654"/>
                  </a:cubicBezTo>
                  <a:lnTo>
                    <a:pt x="177849" y="28711"/>
                  </a:lnTo>
                  <a:lnTo>
                    <a:pt x="166223" y="51575"/>
                  </a:lnTo>
                  <a:cubicBezTo>
                    <a:pt x="164701" y="54586"/>
                    <a:pt x="164830" y="58181"/>
                    <a:pt x="166611" y="61063"/>
                  </a:cubicBezTo>
                  <a:cubicBezTo>
                    <a:pt x="168393" y="63945"/>
                    <a:pt x="171501" y="65694"/>
                    <a:pt x="174902" y="65694"/>
                  </a:cubicBezTo>
                  <a:lnTo>
                    <a:pt x="187273" y="65694"/>
                  </a:lnTo>
                  <a:lnTo>
                    <a:pt x="180505" y="89141"/>
                  </a:lnTo>
                  <a:cubicBezTo>
                    <a:pt x="179663" y="92088"/>
                    <a:pt x="180246" y="95229"/>
                    <a:pt x="182091" y="97691"/>
                  </a:cubicBezTo>
                  <a:lnTo>
                    <a:pt x="238862" y="173116"/>
                  </a:lnTo>
                  <a:cubicBezTo>
                    <a:pt x="242813" y="178362"/>
                    <a:pt x="244983" y="184839"/>
                    <a:pt x="244983" y="191380"/>
                  </a:cubicBezTo>
                  <a:cubicBezTo>
                    <a:pt x="244983" y="196270"/>
                    <a:pt x="243785" y="201128"/>
                    <a:pt x="241518" y="205468"/>
                  </a:cubicBezTo>
                  <a:lnTo>
                    <a:pt x="204729" y="275646"/>
                  </a:lnTo>
                  <a:close/>
                </a:path>
              </a:pathLst>
            </a:custGeom>
            <a:grpFill/>
            <a:ln w="3239" cap="flat">
              <a:noFill/>
              <a:prstDash val="solid"/>
              <a:miter/>
            </a:ln>
          </p:spPr>
          <p:txBody>
            <a:bodyPr rtlCol="0" anchor="ctr"/>
            <a:lstStyle/>
            <a:p>
              <a:endParaRPr lang="es-AR"/>
            </a:p>
          </p:txBody>
        </p:sp>
        <p:sp>
          <p:nvSpPr>
            <p:cNvPr id="454" name="Forma libre 453">
              <a:extLst>
                <a:ext uri="{FF2B5EF4-FFF2-40B4-BE49-F238E27FC236}">
                  <a16:creationId xmlns:a16="http://schemas.microsoft.com/office/drawing/2014/main" id="{6ECBCDEF-CD65-3A33-6859-BADF6BE6F376}"/>
                </a:ext>
              </a:extLst>
            </p:cNvPr>
            <p:cNvSpPr/>
            <p:nvPr/>
          </p:nvSpPr>
          <p:spPr>
            <a:xfrm>
              <a:off x="17563881" y="5893244"/>
              <a:ext cx="21730" cy="19430"/>
            </a:xfrm>
            <a:custGeom>
              <a:avLst/>
              <a:gdLst>
                <a:gd name="connsiteX0" fmla="*/ 12015 w 21730"/>
                <a:gd name="connsiteY0" fmla="*/ 0 h 19430"/>
                <a:gd name="connsiteX1" fmla="*/ 9716 w 21730"/>
                <a:gd name="connsiteY1" fmla="*/ 0 h 19430"/>
                <a:gd name="connsiteX2" fmla="*/ 0 w 21730"/>
                <a:gd name="connsiteY2" fmla="*/ 9715 h 19430"/>
                <a:gd name="connsiteX3" fmla="*/ 9716 w 21730"/>
                <a:gd name="connsiteY3" fmla="*/ 19431 h 19430"/>
                <a:gd name="connsiteX4" fmla="*/ 12015 w 21730"/>
                <a:gd name="connsiteY4" fmla="*/ 19431 h 19430"/>
                <a:gd name="connsiteX5" fmla="*/ 21730 w 21730"/>
                <a:gd name="connsiteY5" fmla="*/ 9715 h 19430"/>
                <a:gd name="connsiteX6" fmla="*/ 12015 w 21730"/>
                <a:gd name="connsiteY6" fmla="*/ 0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30" h="19430">
                  <a:moveTo>
                    <a:pt x="12015" y="0"/>
                  </a:moveTo>
                  <a:lnTo>
                    <a:pt x="9716" y="0"/>
                  </a:lnTo>
                  <a:cubicBezTo>
                    <a:pt x="4339" y="0"/>
                    <a:pt x="0" y="4339"/>
                    <a:pt x="0" y="9715"/>
                  </a:cubicBezTo>
                  <a:cubicBezTo>
                    <a:pt x="0" y="15092"/>
                    <a:pt x="4339" y="19431"/>
                    <a:pt x="9716" y="19431"/>
                  </a:cubicBezTo>
                  <a:lnTo>
                    <a:pt x="12015" y="19431"/>
                  </a:lnTo>
                  <a:cubicBezTo>
                    <a:pt x="17391" y="19431"/>
                    <a:pt x="21730" y="15092"/>
                    <a:pt x="21730" y="9715"/>
                  </a:cubicBezTo>
                  <a:cubicBezTo>
                    <a:pt x="21730" y="4339"/>
                    <a:pt x="17358" y="0"/>
                    <a:pt x="12015" y="0"/>
                  </a:cubicBezTo>
                  <a:close/>
                </a:path>
              </a:pathLst>
            </a:custGeom>
            <a:grpFill/>
            <a:ln w="3239" cap="flat">
              <a:noFill/>
              <a:prstDash val="solid"/>
              <a:miter/>
            </a:ln>
          </p:spPr>
          <p:txBody>
            <a:bodyPr rtlCol="0" anchor="ctr"/>
            <a:lstStyle/>
            <a:p>
              <a:endParaRPr lang="es-AR"/>
            </a:p>
          </p:txBody>
        </p:sp>
        <p:sp>
          <p:nvSpPr>
            <p:cNvPr id="455" name="Forma libre 454">
              <a:extLst>
                <a:ext uri="{FF2B5EF4-FFF2-40B4-BE49-F238E27FC236}">
                  <a16:creationId xmlns:a16="http://schemas.microsoft.com/office/drawing/2014/main" id="{76F1C199-DC4B-7CBF-0E09-69C2B4C14072}"/>
                </a:ext>
              </a:extLst>
            </p:cNvPr>
            <p:cNvSpPr/>
            <p:nvPr/>
          </p:nvSpPr>
          <p:spPr>
            <a:xfrm>
              <a:off x="17831446" y="5636301"/>
              <a:ext cx="193597" cy="434833"/>
            </a:xfrm>
            <a:custGeom>
              <a:avLst/>
              <a:gdLst>
                <a:gd name="connsiteX0" fmla="*/ 183882 w 193597"/>
                <a:gd name="connsiteY0" fmla="*/ 434833 h 434833"/>
                <a:gd name="connsiteX1" fmla="*/ 193597 w 193597"/>
                <a:gd name="connsiteY1" fmla="*/ 425118 h 434833"/>
                <a:gd name="connsiteX2" fmla="*/ 193597 w 193597"/>
                <a:gd name="connsiteY2" fmla="*/ 79991 h 434833"/>
                <a:gd name="connsiteX3" fmla="*/ 190197 w 193597"/>
                <a:gd name="connsiteY3" fmla="*/ 72607 h 434833"/>
                <a:gd name="connsiteX4" fmla="*/ 108069 w 193597"/>
                <a:gd name="connsiteY4" fmla="*/ 2332 h 434833"/>
                <a:gd name="connsiteX5" fmla="*/ 101753 w 193597"/>
                <a:gd name="connsiteY5" fmla="*/ 0 h 434833"/>
                <a:gd name="connsiteX6" fmla="*/ 9716 w 193597"/>
                <a:gd name="connsiteY6" fmla="*/ 0 h 434833"/>
                <a:gd name="connsiteX7" fmla="*/ 0 w 193597"/>
                <a:gd name="connsiteY7" fmla="*/ 9715 h 434833"/>
                <a:gd name="connsiteX8" fmla="*/ 0 w 193597"/>
                <a:gd name="connsiteY8" fmla="*/ 296905 h 434833"/>
                <a:gd name="connsiteX9" fmla="*/ 9716 w 193597"/>
                <a:gd name="connsiteY9" fmla="*/ 306621 h 434833"/>
                <a:gd name="connsiteX10" fmla="*/ 19431 w 193597"/>
                <a:gd name="connsiteY10" fmla="*/ 296905 h 434833"/>
                <a:gd name="connsiteX11" fmla="*/ 19431 w 193597"/>
                <a:gd name="connsiteY11" fmla="*/ 19431 h 434833"/>
                <a:gd name="connsiteX12" fmla="*/ 98159 w 193597"/>
                <a:gd name="connsiteY12" fmla="*/ 19431 h 434833"/>
                <a:gd name="connsiteX13" fmla="*/ 174166 w 193597"/>
                <a:gd name="connsiteY13" fmla="*/ 84460 h 434833"/>
                <a:gd name="connsiteX14" fmla="*/ 174166 w 193597"/>
                <a:gd name="connsiteY14" fmla="*/ 425118 h 434833"/>
                <a:gd name="connsiteX15" fmla="*/ 183882 w 193597"/>
                <a:gd name="connsiteY15" fmla="*/ 434833 h 43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3597" h="434833">
                  <a:moveTo>
                    <a:pt x="183882" y="434833"/>
                  </a:moveTo>
                  <a:cubicBezTo>
                    <a:pt x="189258" y="434833"/>
                    <a:pt x="193597" y="430494"/>
                    <a:pt x="193597" y="425118"/>
                  </a:cubicBezTo>
                  <a:lnTo>
                    <a:pt x="193597" y="79991"/>
                  </a:lnTo>
                  <a:cubicBezTo>
                    <a:pt x="193597" y="77141"/>
                    <a:pt x="192367" y="74453"/>
                    <a:pt x="190197" y="72607"/>
                  </a:cubicBezTo>
                  <a:lnTo>
                    <a:pt x="108069" y="2332"/>
                  </a:lnTo>
                  <a:cubicBezTo>
                    <a:pt x="106320" y="842"/>
                    <a:pt x="104053" y="0"/>
                    <a:pt x="101753" y="0"/>
                  </a:cubicBezTo>
                  <a:lnTo>
                    <a:pt x="9716" y="0"/>
                  </a:lnTo>
                  <a:cubicBezTo>
                    <a:pt x="4339" y="0"/>
                    <a:pt x="0" y="4339"/>
                    <a:pt x="0" y="9715"/>
                  </a:cubicBezTo>
                  <a:lnTo>
                    <a:pt x="0" y="296905"/>
                  </a:lnTo>
                  <a:cubicBezTo>
                    <a:pt x="0" y="302281"/>
                    <a:pt x="4339" y="306621"/>
                    <a:pt x="9716" y="306621"/>
                  </a:cubicBezTo>
                  <a:cubicBezTo>
                    <a:pt x="15091" y="306621"/>
                    <a:pt x="19431" y="302281"/>
                    <a:pt x="19431" y="296905"/>
                  </a:cubicBezTo>
                  <a:lnTo>
                    <a:pt x="19431" y="19431"/>
                  </a:lnTo>
                  <a:lnTo>
                    <a:pt x="98159" y="19431"/>
                  </a:lnTo>
                  <a:lnTo>
                    <a:pt x="174166" y="84460"/>
                  </a:lnTo>
                  <a:lnTo>
                    <a:pt x="174166" y="425118"/>
                  </a:lnTo>
                  <a:cubicBezTo>
                    <a:pt x="174166" y="430494"/>
                    <a:pt x="178506" y="434833"/>
                    <a:pt x="183882" y="434833"/>
                  </a:cubicBezTo>
                  <a:close/>
                </a:path>
              </a:pathLst>
            </a:custGeom>
            <a:grpFill/>
            <a:ln w="3239" cap="flat">
              <a:noFill/>
              <a:prstDash val="solid"/>
              <a:miter/>
            </a:ln>
          </p:spPr>
          <p:txBody>
            <a:bodyPr rtlCol="0" anchor="ctr"/>
            <a:lstStyle/>
            <a:p>
              <a:endParaRPr lang="es-AR"/>
            </a:p>
          </p:txBody>
        </p:sp>
        <p:sp>
          <p:nvSpPr>
            <p:cNvPr id="456" name="Forma libre 455">
              <a:extLst>
                <a:ext uri="{FF2B5EF4-FFF2-40B4-BE49-F238E27FC236}">
                  <a16:creationId xmlns:a16="http://schemas.microsoft.com/office/drawing/2014/main" id="{C93C85EF-6AC3-B6C3-F42A-990AC7F11311}"/>
                </a:ext>
              </a:extLst>
            </p:cNvPr>
            <p:cNvSpPr/>
            <p:nvPr/>
          </p:nvSpPr>
          <p:spPr>
            <a:xfrm>
              <a:off x="17766093" y="5942132"/>
              <a:ext cx="184692" cy="391547"/>
            </a:xfrm>
            <a:custGeom>
              <a:avLst/>
              <a:gdLst>
                <a:gd name="connsiteX0" fmla="*/ 180514 w 184692"/>
                <a:gd name="connsiteY0" fmla="*/ 1729 h 391547"/>
                <a:gd name="connsiteX1" fmla="*/ 171576 w 184692"/>
                <a:gd name="connsiteY1" fmla="*/ 628 h 391547"/>
                <a:gd name="connsiteX2" fmla="*/ 6283 w 184692"/>
                <a:gd name="connsiteY2" fmla="*/ 62969 h 391547"/>
                <a:gd name="connsiteX3" fmla="*/ 0 w 184692"/>
                <a:gd name="connsiteY3" fmla="*/ 72069 h 391547"/>
                <a:gd name="connsiteX4" fmla="*/ 0 w 184692"/>
                <a:gd name="connsiteY4" fmla="*/ 381832 h 391547"/>
                <a:gd name="connsiteX5" fmla="*/ 9716 w 184692"/>
                <a:gd name="connsiteY5" fmla="*/ 391547 h 391547"/>
                <a:gd name="connsiteX6" fmla="*/ 19431 w 184692"/>
                <a:gd name="connsiteY6" fmla="*/ 381832 h 391547"/>
                <a:gd name="connsiteX7" fmla="*/ 19431 w 184692"/>
                <a:gd name="connsiteY7" fmla="*/ 78773 h 391547"/>
                <a:gd name="connsiteX8" fmla="*/ 165261 w 184692"/>
                <a:gd name="connsiteY8" fmla="*/ 23751 h 391547"/>
                <a:gd name="connsiteX9" fmla="*/ 165261 w 184692"/>
                <a:gd name="connsiteY9" fmla="*/ 381832 h 391547"/>
                <a:gd name="connsiteX10" fmla="*/ 174976 w 184692"/>
                <a:gd name="connsiteY10" fmla="*/ 391547 h 391547"/>
                <a:gd name="connsiteX11" fmla="*/ 184692 w 184692"/>
                <a:gd name="connsiteY11" fmla="*/ 381832 h 391547"/>
                <a:gd name="connsiteX12" fmla="*/ 184692 w 184692"/>
                <a:gd name="connsiteY12" fmla="*/ 9728 h 391547"/>
                <a:gd name="connsiteX13" fmla="*/ 180514 w 184692"/>
                <a:gd name="connsiteY13" fmla="*/ 1729 h 39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692" h="391547">
                  <a:moveTo>
                    <a:pt x="180514" y="1729"/>
                  </a:moveTo>
                  <a:cubicBezTo>
                    <a:pt x="177891" y="-85"/>
                    <a:pt x="174523" y="-505"/>
                    <a:pt x="171576" y="628"/>
                  </a:cubicBezTo>
                  <a:lnTo>
                    <a:pt x="6283" y="62969"/>
                  </a:lnTo>
                  <a:cubicBezTo>
                    <a:pt x="2494" y="64394"/>
                    <a:pt x="0" y="68021"/>
                    <a:pt x="0" y="72069"/>
                  </a:cubicBezTo>
                  <a:lnTo>
                    <a:pt x="0" y="381832"/>
                  </a:lnTo>
                  <a:cubicBezTo>
                    <a:pt x="0" y="387208"/>
                    <a:pt x="4339" y="391547"/>
                    <a:pt x="9716" y="391547"/>
                  </a:cubicBezTo>
                  <a:cubicBezTo>
                    <a:pt x="15092" y="391547"/>
                    <a:pt x="19431" y="387208"/>
                    <a:pt x="19431" y="381832"/>
                  </a:cubicBezTo>
                  <a:lnTo>
                    <a:pt x="19431" y="78773"/>
                  </a:lnTo>
                  <a:lnTo>
                    <a:pt x="165261" y="23751"/>
                  </a:lnTo>
                  <a:lnTo>
                    <a:pt x="165261" y="381832"/>
                  </a:lnTo>
                  <a:cubicBezTo>
                    <a:pt x="165261" y="387208"/>
                    <a:pt x="169600" y="391547"/>
                    <a:pt x="174976" y="391547"/>
                  </a:cubicBezTo>
                  <a:cubicBezTo>
                    <a:pt x="180352" y="391547"/>
                    <a:pt x="184692" y="387208"/>
                    <a:pt x="184692" y="381832"/>
                  </a:cubicBezTo>
                  <a:lnTo>
                    <a:pt x="184692" y="9728"/>
                  </a:lnTo>
                  <a:cubicBezTo>
                    <a:pt x="184724" y="6522"/>
                    <a:pt x="183137" y="3543"/>
                    <a:pt x="180514" y="1729"/>
                  </a:cubicBezTo>
                  <a:close/>
                </a:path>
              </a:pathLst>
            </a:custGeom>
            <a:grpFill/>
            <a:ln w="3239" cap="flat">
              <a:noFill/>
              <a:prstDash val="solid"/>
              <a:miter/>
            </a:ln>
          </p:spPr>
          <p:txBody>
            <a:bodyPr rtlCol="0" anchor="ctr"/>
            <a:lstStyle/>
            <a:p>
              <a:endParaRPr lang="es-AR"/>
            </a:p>
          </p:txBody>
        </p:sp>
        <p:sp>
          <p:nvSpPr>
            <p:cNvPr id="457" name="Forma libre 456">
              <a:extLst>
                <a:ext uri="{FF2B5EF4-FFF2-40B4-BE49-F238E27FC236}">
                  <a16:creationId xmlns:a16="http://schemas.microsoft.com/office/drawing/2014/main" id="{F40DA0D4-DD20-1B2B-D351-B265CD3A7D4D}"/>
                </a:ext>
              </a:extLst>
            </p:cNvPr>
            <p:cNvSpPr/>
            <p:nvPr/>
          </p:nvSpPr>
          <p:spPr>
            <a:xfrm>
              <a:off x="18046903" y="5826336"/>
              <a:ext cx="152306" cy="437715"/>
            </a:xfrm>
            <a:custGeom>
              <a:avLst/>
              <a:gdLst>
                <a:gd name="connsiteX0" fmla="*/ 148323 w 152306"/>
                <a:gd name="connsiteY0" fmla="*/ 69174 h 437715"/>
                <a:gd name="connsiteX1" fmla="*/ 56285 w 152306"/>
                <a:gd name="connsiteY1" fmla="*/ 1879 h 437715"/>
                <a:gd name="connsiteX2" fmla="*/ 50553 w 152306"/>
                <a:gd name="connsiteY2" fmla="*/ 0 h 437715"/>
                <a:gd name="connsiteX3" fmla="*/ 9716 w 152306"/>
                <a:gd name="connsiteY3" fmla="*/ 0 h 437715"/>
                <a:gd name="connsiteX4" fmla="*/ 0 w 152306"/>
                <a:gd name="connsiteY4" fmla="*/ 9715 h 437715"/>
                <a:gd name="connsiteX5" fmla="*/ 9716 w 152306"/>
                <a:gd name="connsiteY5" fmla="*/ 19431 h 437715"/>
                <a:gd name="connsiteX6" fmla="*/ 47379 w 152306"/>
                <a:gd name="connsiteY6" fmla="*/ 19431 h 437715"/>
                <a:gd name="connsiteX7" fmla="*/ 132876 w 152306"/>
                <a:gd name="connsiteY7" fmla="*/ 81934 h 437715"/>
                <a:gd name="connsiteX8" fmla="*/ 132876 w 152306"/>
                <a:gd name="connsiteY8" fmla="*/ 428000 h 437715"/>
                <a:gd name="connsiteX9" fmla="*/ 142591 w 152306"/>
                <a:gd name="connsiteY9" fmla="*/ 437716 h 437715"/>
                <a:gd name="connsiteX10" fmla="*/ 152307 w 152306"/>
                <a:gd name="connsiteY10" fmla="*/ 428000 h 437715"/>
                <a:gd name="connsiteX11" fmla="*/ 152307 w 152306"/>
                <a:gd name="connsiteY11" fmla="*/ 77012 h 437715"/>
                <a:gd name="connsiteX12" fmla="*/ 148323 w 152306"/>
                <a:gd name="connsiteY12" fmla="*/ 69174 h 43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306" h="437715">
                  <a:moveTo>
                    <a:pt x="148323" y="69174"/>
                  </a:moveTo>
                  <a:lnTo>
                    <a:pt x="56285" y="1879"/>
                  </a:lnTo>
                  <a:cubicBezTo>
                    <a:pt x="54633" y="648"/>
                    <a:pt x="52626" y="0"/>
                    <a:pt x="50553" y="0"/>
                  </a:cubicBezTo>
                  <a:lnTo>
                    <a:pt x="9716" y="0"/>
                  </a:lnTo>
                  <a:cubicBezTo>
                    <a:pt x="4340" y="0"/>
                    <a:pt x="0" y="4340"/>
                    <a:pt x="0" y="9715"/>
                  </a:cubicBezTo>
                  <a:cubicBezTo>
                    <a:pt x="0" y="15092"/>
                    <a:pt x="4340" y="19431"/>
                    <a:pt x="9716" y="19431"/>
                  </a:cubicBezTo>
                  <a:lnTo>
                    <a:pt x="47379" y="19431"/>
                  </a:lnTo>
                  <a:lnTo>
                    <a:pt x="132876" y="81934"/>
                  </a:lnTo>
                  <a:lnTo>
                    <a:pt x="132876" y="428000"/>
                  </a:lnTo>
                  <a:cubicBezTo>
                    <a:pt x="132876" y="433376"/>
                    <a:pt x="137215" y="437716"/>
                    <a:pt x="142591" y="437716"/>
                  </a:cubicBezTo>
                  <a:cubicBezTo>
                    <a:pt x="147967" y="437716"/>
                    <a:pt x="152307" y="433376"/>
                    <a:pt x="152307" y="428000"/>
                  </a:cubicBezTo>
                  <a:lnTo>
                    <a:pt x="152307" y="77012"/>
                  </a:lnTo>
                  <a:cubicBezTo>
                    <a:pt x="152307" y="73903"/>
                    <a:pt x="150817" y="70988"/>
                    <a:pt x="148323" y="69174"/>
                  </a:cubicBezTo>
                  <a:close/>
                </a:path>
              </a:pathLst>
            </a:custGeom>
            <a:grpFill/>
            <a:ln w="3239" cap="flat">
              <a:noFill/>
              <a:prstDash val="solid"/>
              <a:miter/>
            </a:ln>
          </p:spPr>
          <p:txBody>
            <a:bodyPr rtlCol="0" anchor="ctr"/>
            <a:lstStyle/>
            <a:p>
              <a:endParaRPr lang="es-AR"/>
            </a:p>
          </p:txBody>
        </p:sp>
        <p:sp>
          <p:nvSpPr>
            <p:cNvPr id="458" name="Forma libre 457">
              <a:extLst>
                <a:ext uri="{FF2B5EF4-FFF2-40B4-BE49-F238E27FC236}">
                  <a16:creationId xmlns:a16="http://schemas.microsoft.com/office/drawing/2014/main" id="{64FCA220-9494-D69F-718B-C85B884DC4EA}"/>
                </a:ext>
              </a:extLst>
            </p:cNvPr>
            <p:cNvSpPr/>
            <p:nvPr/>
          </p:nvSpPr>
          <p:spPr>
            <a:xfrm>
              <a:off x="17977891" y="6096848"/>
              <a:ext cx="165228" cy="236831"/>
            </a:xfrm>
            <a:custGeom>
              <a:avLst/>
              <a:gdLst>
                <a:gd name="connsiteX0" fmla="*/ 155513 w 165228"/>
                <a:gd name="connsiteY0" fmla="*/ 0 h 236831"/>
                <a:gd name="connsiteX1" fmla="*/ 9716 w 165228"/>
                <a:gd name="connsiteY1" fmla="*/ 0 h 236831"/>
                <a:gd name="connsiteX2" fmla="*/ 0 w 165228"/>
                <a:gd name="connsiteY2" fmla="*/ 9715 h 236831"/>
                <a:gd name="connsiteX3" fmla="*/ 0 w 165228"/>
                <a:gd name="connsiteY3" fmla="*/ 227116 h 236831"/>
                <a:gd name="connsiteX4" fmla="*/ 9716 w 165228"/>
                <a:gd name="connsiteY4" fmla="*/ 236831 h 236831"/>
                <a:gd name="connsiteX5" fmla="*/ 19431 w 165228"/>
                <a:gd name="connsiteY5" fmla="*/ 227116 h 236831"/>
                <a:gd name="connsiteX6" fmla="*/ 19431 w 165228"/>
                <a:gd name="connsiteY6" fmla="*/ 19431 h 236831"/>
                <a:gd name="connsiteX7" fmla="*/ 145797 w 165228"/>
                <a:gd name="connsiteY7" fmla="*/ 19431 h 236831"/>
                <a:gd name="connsiteX8" fmla="*/ 145797 w 165228"/>
                <a:gd name="connsiteY8" fmla="*/ 227116 h 236831"/>
                <a:gd name="connsiteX9" fmla="*/ 155513 w 165228"/>
                <a:gd name="connsiteY9" fmla="*/ 236831 h 236831"/>
                <a:gd name="connsiteX10" fmla="*/ 165228 w 165228"/>
                <a:gd name="connsiteY10" fmla="*/ 227116 h 236831"/>
                <a:gd name="connsiteX11" fmla="*/ 165228 w 165228"/>
                <a:gd name="connsiteY11" fmla="*/ 9715 h 236831"/>
                <a:gd name="connsiteX12" fmla="*/ 155513 w 165228"/>
                <a:gd name="connsiteY12" fmla="*/ 0 h 236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228" h="236831">
                  <a:moveTo>
                    <a:pt x="155513" y="0"/>
                  </a:moveTo>
                  <a:lnTo>
                    <a:pt x="9716" y="0"/>
                  </a:lnTo>
                  <a:cubicBezTo>
                    <a:pt x="4339" y="0"/>
                    <a:pt x="0" y="4339"/>
                    <a:pt x="0" y="9715"/>
                  </a:cubicBezTo>
                  <a:lnTo>
                    <a:pt x="0" y="227116"/>
                  </a:lnTo>
                  <a:cubicBezTo>
                    <a:pt x="0" y="232492"/>
                    <a:pt x="4339" y="236831"/>
                    <a:pt x="9716" y="236831"/>
                  </a:cubicBezTo>
                  <a:cubicBezTo>
                    <a:pt x="15092" y="236831"/>
                    <a:pt x="19431" y="232492"/>
                    <a:pt x="19431" y="227116"/>
                  </a:cubicBezTo>
                  <a:lnTo>
                    <a:pt x="19431" y="19431"/>
                  </a:lnTo>
                  <a:lnTo>
                    <a:pt x="145797" y="19431"/>
                  </a:lnTo>
                  <a:lnTo>
                    <a:pt x="145797" y="227116"/>
                  </a:lnTo>
                  <a:cubicBezTo>
                    <a:pt x="145797" y="232492"/>
                    <a:pt x="150137" y="236831"/>
                    <a:pt x="155513" y="236831"/>
                  </a:cubicBezTo>
                  <a:cubicBezTo>
                    <a:pt x="160888" y="236831"/>
                    <a:pt x="165228" y="232492"/>
                    <a:pt x="165228" y="227116"/>
                  </a:cubicBezTo>
                  <a:lnTo>
                    <a:pt x="165228" y="9715"/>
                  </a:lnTo>
                  <a:cubicBezTo>
                    <a:pt x="165228" y="4339"/>
                    <a:pt x="160888" y="0"/>
                    <a:pt x="155513" y="0"/>
                  </a:cubicBezTo>
                  <a:close/>
                </a:path>
              </a:pathLst>
            </a:custGeom>
            <a:grpFill/>
            <a:ln w="3239" cap="flat">
              <a:noFill/>
              <a:prstDash val="solid"/>
              <a:miter/>
            </a:ln>
          </p:spPr>
          <p:txBody>
            <a:bodyPr rtlCol="0" anchor="ctr"/>
            <a:lstStyle/>
            <a:p>
              <a:endParaRPr lang="es-AR"/>
            </a:p>
          </p:txBody>
        </p:sp>
        <p:sp>
          <p:nvSpPr>
            <p:cNvPr id="459" name="Forma libre 458">
              <a:extLst>
                <a:ext uri="{FF2B5EF4-FFF2-40B4-BE49-F238E27FC236}">
                  <a16:creationId xmlns:a16="http://schemas.microsoft.com/office/drawing/2014/main" id="{76069300-D391-F19F-A389-30B45800B6DB}"/>
                </a:ext>
              </a:extLst>
            </p:cNvPr>
            <p:cNvSpPr/>
            <p:nvPr/>
          </p:nvSpPr>
          <p:spPr>
            <a:xfrm>
              <a:off x="17816970" y="6049857"/>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0" name="Forma libre 459">
              <a:extLst>
                <a:ext uri="{FF2B5EF4-FFF2-40B4-BE49-F238E27FC236}">
                  <a16:creationId xmlns:a16="http://schemas.microsoft.com/office/drawing/2014/main" id="{D18F06F2-D6FB-49E9-BBAC-342C43ED28B4}"/>
                </a:ext>
              </a:extLst>
            </p:cNvPr>
            <p:cNvSpPr/>
            <p:nvPr/>
          </p:nvSpPr>
          <p:spPr>
            <a:xfrm>
              <a:off x="17816970" y="6153004"/>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1" name="Forma libre 460">
              <a:extLst>
                <a:ext uri="{FF2B5EF4-FFF2-40B4-BE49-F238E27FC236}">
                  <a16:creationId xmlns:a16="http://schemas.microsoft.com/office/drawing/2014/main" id="{1B661A15-FC58-F9FD-83DC-0609AF5F0C4A}"/>
                </a:ext>
              </a:extLst>
            </p:cNvPr>
            <p:cNvSpPr/>
            <p:nvPr/>
          </p:nvSpPr>
          <p:spPr>
            <a:xfrm>
              <a:off x="17816970" y="6256182"/>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2" name="Forma libre 461">
              <a:extLst>
                <a:ext uri="{FF2B5EF4-FFF2-40B4-BE49-F238E27FC236}">
                  <a16:creationId xmlns:a16="http://schemas.microsoft.com/office/drawing/2014/main" id="{67F2256E-1663-C3A8-2E07-FF0944A803B0}"/>
                </a:ext>
              </a:extLst>
            </p:cNvPr>
            <p:cNvSpPr/>
            <p:nvPr/>
          </p:nvSpPr>
          <p:spPr>
            <a:xfrm>
              <a:off x="17876850" y="6049857"/>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3" name="Forma libre 462">
              <a:extLst>
                <a:ext uri="{FF2B5EF4-FFF2-40B4-BE49-F238E27FC236}">
                  <a16:creationId xmlns:a16="http://schemas.microsoft.com/office/drawing/2014/main" id="{51258A08-EA39-6EBB-A578-9F4587F3ECE3}"/>
                </a:ext>
              </a:extLst>
            </p:cNvPr>
            <p:cNvSpPr/>
            <p:nvPr/>
          </p:nvSpPr>
          <p:spPr>
            <a:xfrm>
              <a:off x="17876850" y="6101447"/>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4" name="Forma libre 463">
              <a:extLst>
                <a:ext uri="{FF2B5EF4-FFF2-40B4-BE49-F238E27FC236}">
                  <a16:creationId xmlns:a16="http://schemas.microsoft.com/office/drawing/2014/main" id="{7614F4E3-380A-ED71-E891-C8F20ED4B470}"/>
                </a:ext>
              </a:extLst>
            </p:cNvPr>
            <p:cNvSpPr/>
            <p:nvPr/>
          </p:nvSpPr>
          <p:spPr>
            <a:xfrm>
              <a:off x="17876850" y="6204593"/>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5" name="Forma libre 464">
              <a:extLst>
                <a:ext uri="{FF2B5EF4-FFF2-40B4-BE49-F238E27FC236}">
                  <a16:creationId xmlns:a16="http://schemas.microsoft.com/office/drawing/2014/main" id="{5812BFE7-6267-15EC-F843-1E5FE035032E}"/>
                </a:ext>
              </a:extLst>
            </p:cNvPr>
            <p:cNvSpPr/>
            <p:nvPr/>
          </p:nvSpPr>
          <p:spPr>
            <a:xfrm>
              <a:off x="17876850" y="6256182"/>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66" name="Forma libre 465">
              <a:extLst>
                <a:ext uri="{FF2B5EF4-FFF2-40B4-BE49-F238E27FC236}">
                  <a16:creationId xmlns:a16="http://schemas.microsoft.com/office/drawing/2014/main" id="{FC763969-2F5B-B00C-EEF7-B5A9160ED2F4}"/>
                </a:ext>
              </a:extLst>
            </p:cNvPr>
            <p:cNvSpPr/>
            <p:nvPr/>
          </p:nvSpPr>
          <p:spPr>
            <a:xfrm>
              <a:off x="18021255" y="6153004"/>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67" name="Forma libre 466">
              <a:extLst>
                <a:ext uri="{FF2B5EF4-FFF2-40B4-BE49-F238E27FC236}">
                  <a16:creationId xmlns:a16="http://schemas.microsoft.com/office/drawing/2014/main" id="{923F6249-AF22-81EF-D3EC-12AC46BBC377}"/>
                </a:ext>
              </a:extLst>
            </p:cNvPr>
            <p:cNvSpPr/>
            <p:nvPr/>
          </p:nvSpPr>
          <p:spPr>
            <a:xfrm>
              <a:off x="18021255" y="6204593"/>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68" name="Forma libre 467">
              <a:extLst>
                <a:ext uri="{FF2B5EF4-FFF2-40B4-BE49-F238E27FC236}">
                  <a16:creationId xmlns:a16="http://schemas.microsoft.com/office/drawing/2014/main" id="{299CB1EC-8B9E-5A84-E966-821056E8A9FD}"/>
                </a:ext>
              </a:extLst>
            </p:cNvPr>
            <p:cNvSpPr/>
            <p:nvPr/>
          </p:nvSpPr>
          <p:spPr>
            <a:xfrm>
              <a:off x="18021255" y="6307771"/>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69" name="Forma libre 468">
              <a:extLst>
                <a:ext uri="{FF2B5EF4-FFF2-40B4-BE49-F238E27FC236}">
                  <a16:creationId xmlns:a16="http://schemas.microsoft.com/office/drawing/2014/main" id="{69901732-9B37-FA0E-7586-96FD21A91E9B}"/>
                </a:ext>
              </a:extLst>
            </p:cNvPr>
            <p:cNvSpPr/>
            <p:nvPr/>
          </p:nvSpPr>
          <p:spPr>
            <a:xfrm>
              <a:off x="18076665" y="6204593"/>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0" name="Forma libre 469">
              <a:extLst>
                <a:ext uri="{FF2B5EF4-FFF2-40B4-BE49-F238E27FC236}">
                  <a16:creationId xmlns:a16="http://schemas.microsoft.com/office/drawing/2014/main" id="{AF435EA7-131C-1A72-EE43-580A9C9EE05D}"/>
                </a:ext>
              </a:extLst>
            </p:cNvPr>
            <p:cNvSpPr/>
            <p:nvPr/>
          </p:nvSpPr>
          <p:spPr>
            <a:xfrm>
              <a:off x="18076665" y="6256182"/>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1" name="Forma libre 470">
              <a:extLst>
                <a:ext uri="{FF2B5EF4-FFF2-40B4-BE49-F238E27FC236}">
                  <a16:creationId xmlns:a16="http://schemas.microsoft.com/office/drawing/2014/main" id="{0AE7152E-4061-7DE1-30F9-1AE3656623BD}"/>
                </a:ext>
              </a:extLst>
            </p:cNvPr>
            <p:cNvSpPr/>
            <p:nvPr/>
          </p:nvSpPr>
          <p:spPr>
            <a:xfrm>
              <a:off x="18076665" y="6307771"/>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2" name="Forma libre 471">
              <a:extLst>
                <a:ext uri="{FF2B5EF4-FFF2-40B4-BE49-F238E27FC236}">
                  <a16:creationId xmlns:a16="http://schemas.microsoft.com/office/drawing/2014/main" id="{2B4DF19B-641D-CFE5-4820-615F071D3DD9}"/>
                </a:ext>
              </a:extLst>
            </p:cNvPr>
            <p:cNvSpPr/>
            <p:nvPr/>
          </p:nvSpPr>
          <p:spPr>
            <a:xfrm>
              <a:off x="17881546" y="5704828"/>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3" name="Forma libre 472">
              <a:extLst>
                <a:ext uri="{FF2B5EF4-FFF2-40B4-BE49-F238E27FC236}">
                  <a16:creationId xmlns:a16="http://schemas.microsoft.com/office/drawing/2014/main" id="{E738F8C0-AA5B-E140-D8FB-1E1BDA024047}"/>
                </a:ext>
              </a:extLst>
            </p:cNvPr>
            <p:cNvSpPr/>
            <p:nvPr/>
          </p:nvSpPr>
          <p:spPr>
            <a:xfrm>
              <a:off x="17881546" y="5808006"/>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4" name="Forma libre 473">
              <a:extLst>
                <a:ext uri="{FF2B5EF4-FFF2-40B4-BE49-F238E27FC236}">
                  <a16:creationId xmlns:a16="http://schemas.microsoft.com/office/drawing/2014/main" id="{5266FEAF-AF2A-9394-FB6E-B8EAF0510555}"/>
                </a:ext>
              </a:extLst>
            </p:cNvPr>
            <p:cNvSpPr/>
            <p:nvPr/>
          </p:nvSpPr>
          <p:spPr>
            <a:xfrm>
              <a:off x="17881546" y="5911152"/>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75" name="Forma libre 474">
              <a:extLst>
                <a:ext uri="{FF2B5EF4-FFF2-40B4-BE49-F238E27FC236}">
                  <a16:creationId xmlns:a16="http://schemas.microsoft.com/office/drawing/2014/main" id="{42ABE581-CE58-AB0D-8588-F4CC16E6BE69}"/>
                </a:ext>
              </a:extLst>
            </p:cNvPr>
            <p:cNvSpPr/>
            <p:nvPr/>
          </p:nvSpPr>
          <p:spPr>
            <a:xfrm>
              <a:off x="17951821" y="5756417"/>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76" name="Forma libre 475">
              <a:extLst>
                <a:ext uri="{FF2B5EF4-FFF2-40B4-BE49-F238E27FC236}">
                  <a16:creationId xmlns:a16="http://schemas.microsoft.com/office/drawing/2014/main" id="{05053C38-C225-9E24-C0E4-35F26E9D9B78}"/>
                </a:ext>
              </a:extLst>
            </p:cNvPr>
            <p:cNvSpPr/>
            <p:nvPr/>
          </p:nvSpPr>
          <p:spPr>
            <a:xfrm>
              <a:off x="17951821" y="5808006"/>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77" name="Forma libre 476">
              <a:extLst>
                <a:ext uri="{FF2B5EF4-FFF2-40B4-BE49-F238E27FC236}">
                  <a16:creationId xmlns:a16="http://schemas.microsoft.com/office/drawing/2014/main" id="{834382CD-5EC3-ACCA-6DA2-3994C372478E}"/>
                </a:ext>
              </a:extLst>
            </p:cNvPr>
            <p:cNvSpPr/>
            <p:nvPr/>
          </p:nvSpPr>
          <p:spPr>
            <a:xfrm>
              <a:off x="17951821" y="5859563"/>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78" name="Forma libre 477">
              <a:extLst>
                <a:ext uri="{FF2B5EF4-FFF2-40B4-BE49-F238E27FC236}">
                  <a16:creationId xmlns:a16="http://schemas.microsoft.com/office/drawing/2014/main" id="{1ABA33C1-B7F0-9442-9289-2F5FBC66DBC9}"/>
                </a:ext>
              </a:extLst>
            </p:cNvPr>
            <p:cNvSpPr/>
            <p:nvPr/>
          </p:nvSpPr>
          <p:spPr>
            <a:xfrm>
              <a:off x="18063485" y="5901923"/>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79" name="Forma libre 478">
              <a:extLst>
                <a:ext uri="{FF2B5EF4-FFF2-40B4-BE49-F238E27FC236}">
                  <a16:creationId xmlns:a16="http://schemas.microsoft.com/office/drawing/2014/main" id="{2004105B-90C2-1999-F6C5-3F82300D138B}"/>
                </a:ext>
              </a:extLst>
            </p:cNvPr>
            <p:cNvSpPr/>
            <p:nvPr/>
          </p:nvSpPr>
          <p:spPr>
            <a:xfrm>
              <a:off x="18063485" y="5953512"/>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83" name="Forma libre 482">
              <a:extLst>
                <a:ext uri="{FF2B5EF4-FFF2-40B4-BE49-F238E27FC236}">
                  <a16:creationId xmlns:a16="http://schemas.microsoft.com/office/drawing/2014/main" id="{90FC708B-3763-6709-A7DA-2A51A67526BA}"/>
                </a:ext>
              </a:extLst>
            </p:cNvPr>
            <p:cNvSpPr/>
            <p:nvPr/>
          </p:nvSpPr>
          <p:spPr>
            <a:xfrm>
              <a:off x="18063485" y="6005101"/>
              <a:ext cx="23090" cy="19430"/>
            </a:xfrm>
            <a:custGeom>
              <a:avLst/>
              <a:gdLst>
                <a:gd name="connsiteX0" fmla="*/ 0 w 23090"/>
                <a:gd name="connsiteY0" fmla="*/ 0 h 19430"/>
                <a:gd name="connsiteX1" fmla="*/ 23090 w 23090"/>
                <a:gd name="connsiteY1" fmla="*/ 0 h 19430"/>
                <a:gd name="connsiteX2" fmla="*/ 23090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0" y="0"/>
                  </a:lnTo>
                  <a:lnTo>
                    <a:pt x="23090" y="19431"/>
                  </a:lnTo>
                  <a:lnTo>
                    <a:pt x="0" y="19431"/>
                  </a:lnTo>
                  <a:close/>
                </a:path>
              </a:pathLst>
            </a:custGeom>
            <a:grpFill/>
            <a:ln w="3239" cap="flat">
              <a:noFill/>
              <a:prstDash val="solid"/>
              <a:miter/>
            </a:ln>
          </p:spPr>
          <p:txBody>
            <a:bodyPr rtlCol="0" anchor="ctr"/>
            <a:lstStyle/>
            <a:p>
              <a:endParaRPr lang="es-AR"/>
            </a:p>
          </p:txBody>
        </p:sp>
        <p:sp>
          <p:nvSpPr>
            <p:cNvPr id="484" name="Forma libre 483">
              <a:extLst>
                <a:ext uri="{FF2B5EF4-FFF2-40B4-BE49-F238E27FC236}">
                  <a16:creationId xmlns:a16="http://schemas.microsoft.com/office/drawing/2014/main" id="{690C022F-7615-2EE8-6EBE-2B17D4E72944}"/>
                </a:ext>
              </a:extLst>
            </p:cNvPr>
            <p:cNvSpPr/>
            <p:nvPr/>
          </p:nvSpPr>
          <p:spPr>
            <a:xfrm>
              <a:off x="18118895" y="6005101"/>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sp>
          <p:nvSpPr>
            <p:cNvPr id="485" name="Forma libre 484">
              <a:extLst>
                <a:ext uri="{FF2B5EF4-FFF2-40B4-BE49-F238E27FC236}">
                  <a16:creationId xmlns:a16="http://schemas.microsoft.com/office/drawing/2014/main" id="{CCAF0911-3C4E-EEB9-E20D-01D77647FB06}"/>
                </a:ext>
              </a:extLst>
            </p:cNvPr>
            <p:cNvSpPr/>
            <p:nvPr/>
          </p:nvSpPr>
          <p:spPr>
            <a:xfrm>
              <a:off x="18118895" y="6056691"/>
              <a:ext cx="23090" cy="19430"/>
            </a:xfrm>
            <a:custGeom>
              <a:avLst/>
              <a:gdLst>
                <a:gd name="connsiteX0" fmla="*/ 0 w 23090"/>
                <a:gd name="connsiteY0" fmla="*/ 0 h 19430"/>
                <a:gd name="connsiteX1" fmla="*/ 23091 w 23090"/>
                <a:gd name="connsiteY1" fmla="*/ 0 h 19430"/>
                <a:gd name="connsiteX2" fmla="*/ 23091 w 23090"/>
                <a:gd name="connsiteY2" fmla="*/ 19431 h 19430"/>
                <a:gd name="connsiteX3" fmla="*/ 0 w 23090"/>
                <a:gd name="connsiteY3" fmla="*/ 19431 h 19430"/>
              </a:gdLst>
              <a:ahLst/>
              <a:cxnLst>
                <a:cxn ang="0">
                  <a:pos x="connsiteX0" y="connsiteY0"/>
                </a:cxn>
                <a:cxn ang="0">
                  <a:pos x="connsiteX1" y="connsiteY1"/>
                </a:cxn>
                <a:cxn ang="0">
                  <a:pos x="connsiteX2" y="connsiteY2"/>
                </a:cxn>
                <a:cxn ang="0">
                  <a:pos x="connsiteX3" y="connsiteY3"/>
                </a:cxn>
              </a:cxnLst>
              <a:rect l="l" t="t" r="r" b="b"/>
              <a:pathLst>
                <a:path w="23090" h="19430">
                  <a:moveTo>
                    <a:pt x="0" y="0"/>
                  </a:moveTo>
                  <a:lnTo>
                    <a:pt x="23091" y="0"/>
                  </a:lnTo>
                  <a:lnTo>
                    <a:pt x="23091" y="19431"/>
                  </a:lnTo>
                  <a:lnTo>
                    <a:pt x="0" y="19431"/>
                  </a:lnTo>
                  <a:close/>
                </a:path>
              </a:pathLst>
            </a:custGeom>
            <a:grpFill/>
            <a:ln w="3239" cap="flat">
              <a:noFill/>
              <a:prstDash val="solid"/>
              <a:miter/>
            </a:ln>
          </p:spPr>
          <p:txBody>
            <a:bodyPr rtlCol="0" anchor="ctr"/>
            <a:lstStyle/>
            <a:p>
              <a:endParaRPr lang="es-AR"/>
            </a:p>
          </p:txBody>
        </p:sp>
      </p:grpSp>
      <p:grpSp>
        <p:nvGrpSpPr>
          <p:cNvPr id="320" name="Grupo 319">
            <a:extLst>
              <a:ext uri="{FF2B5EF4-FFF2-40B4-BE49-F238E27FC236}">
                <a16:creationId xmlns:a16="http://schemas.microsoft.com/office/drawing/2014/main" id="{AF61691B-BA75-8BCD-BE46-C7D59569943F}"/>
              </a:ext>
            </a:extLst>
          </p:cNvPr>
          <p:cNvGrpSpPr/>
          <p:nvPr/>
        </p:nvGrpSpPr>
        <p:grpSpPr>
          <a:xfrm>
            <a:off x="939141" y="2725017"/>
            <a:ext cx="1648327" cy="1736888"/>
            <a:chOff x="17411510" y="4028612"/>
            <a:chExt cx="830643" cy="875270"/>
          </a:xfrm>
          <a:solidFill>
            <a:schemeClr val="bg1"/>
          </a:solidFill>
        </p:grpSpPr>
        <p:sp>
          <p:nvSpPr>
            <p:cNvPr id="486" name="Forma libre 485">
              <a:extLst>
                <a:ext uri="{FF2B5EF4-FFF2-40B4-BE49-F238E27FC236}">
                  <a16:creationId xmlns:a16="http://schemas.microsoft.com/office/drawing/2014/main" id="{D370AAAD-EA53-230D-3F78-7E1A6766395E}"/>
                </a:ext>
              </a:extLst>
            </p:cNvPr>
            <p:cNvSpPr/>
            <p:nvPr/>
          </p:nvSpPr>
          <p:spPr>
            <a:xfrm>
              <a:off x="17629040" y="4093637"/>
              <a:ext cx="79861" cy="86601"/>
            </a:xfrm>
            <a:custGeom>
              <a:avLst/>
              <a:gdLst>
                <a:gd name="connsiteX0" fmla="*/ 79861 w 79861"/>
                <a:gd name="connsiteY0" fmla="*/ 36794 h 86601"/>
                <a:gd name="connsiteX1" fmla="*/ 79861 w 79861"/>
                <a:gd name="connsiteY1" fmla="*/ 9720 h 86601"/>
                <a:gd name="connsiteX2" fmla="*/ 74647 w 79861"/>
                <a:gd name="connsiteY2" fmla="*/ 1105 h 86601"/>
                <a:gd name="connsiteX3" fmla="*/ 64608 w 79861"/>
                <a:gd name="connsiteY3" fmla="*/ 1753 h 86601"/>
                <a:gd name="connsiteX4" fmla="*/ 60948 w 79861"/>
                <a:gd name="connsiteY4" fmla="*/ 4344 h 86601"/>
                <a:gd name="connsiteX5" fmla="*/ 10363 w 79861"/>
                <a:gd name="connsiteY5" fmla="*/ 18658 h 86601"/>
                <a:gd name="connsiteX6" fmla="*/ 3076 w 79861"/>
                <a:gd name="connsiteY6" fmla="*/ 21249 h 86601"/>
                <a:gd name="connsiteX7" fmla="*/ 0 w 79861"/>
                <a:gd name="connsiteY7" fmla="*/ 28341 h 86601"/>
                <a:gd name="connsiteX8" fmla="*/ 0 w 79861"/>
                <a:gd name="connsiteY8" fmla="*/ 36826 h 86601"/>
                <a:gd name="connsiteX9" fmla="*/ 39347 w 79861"/>
                <a:gd name="connsiteY9" fmla="*/ 86602 h 86601"/>
                <a:gd name="connsiteX10" fmla="*/ 79861 w 79861"/>
                <a:gd name="connsiteY10" fmla="*/ 36794 h 86601"/>
                <a:gd name="connsiteX11" fmla="*/ 19463 w 79861"/>
                <a:gd name="connsiteY11" fmla="*/ 38316 h 86601"/>
                <a:gd name="connsiteX12" fmla="*/ 60430 w 79861"/>
                <a:gd name="connsiteY12" fmla="*/ 27953 h 86601"/>
                <a:gd name="connsiteX13" fmla="*/ 60430 w 79861"/>
                <a:gd name="connsiteY13" fmla="*/ 36794 h 86601"/>
                <a:gd name="connsiteX14" fmla="*/ 39380 w 79861"/>
                <a:gd name="connsiteY14" fmla="*/ 67139 h 86601"/>
                <a:gd name="connsiteX15" fmla="*/ 19463 w 79861"/>
                <a:gd name="connsiteY15" fmla="*/ 38316 h 86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861" h="86601">
                  <a:moveTo>
                    <a:pt x="79861" y="36794"/>
                  </a:moveTo>
                  <a:lnTo>
                    <a:pt x="79861" y="9720"/>
                  </a:lnTo>
                  <a:cubicBezTo>
                    <a:pt x="79861" y="6093"/>
                    <a:pt x="77853" y="2790"/>
                    <a:pt x="74647" y="1105"/>
                  </a:cubicBezTo>
                  <a:cubicBezTo>
                    <a:pt x="71441" y="-579"/>
                    <a:pt x="67555" y="-320"/>
                    <a:pt x="64608" y="1753"/>
                  </a:cubicBezTo>
                  <a:cubicBezTo>
                    <a:pt x="63377" y="2595"/>
                    <a:pt x="62179" y="3470"/>
                    <a:pt x="60948" y="4344"/>
                  </a:cubicBezTo>
                  <a:cubicBezTo>
                    <a:pt x="49322" y="12667"/>
                    <a:pt x="38344" y="20504"/>
                    <a:pt x="10363" y="18658"/>
                  </a:cubicBezTo>
                  <a:cubicBezTo>
                    <a:pt x="7675" y="18464"/>
                    <a:pt x="5052" y="19436"/>
                    <a:pt x="3076" y="21249"/>
                  </a:cubicBezTo>
                  <a:cubicBezTo>
                    <a:pt x="1101" y="23063"/>
                    <a:pt x="0" y="25653"/>
                    <a:pt x="0" y="28341"/>
                  </a:cubicBezTo>
                  <a:lnTo>
                    <a:pt x="0" y="36826"/>
                  </a:lnTo>
                  <a:cubicBezTo>
                    <a:pt x="0" y="69859"/>
                    <a:pt x="13245" y="86602"/>
                    <a:pt x="39347" y="86602"/>
                  </a:cubicBezTo>
                  <a:cubicBezTo>
                    <a:pt x="57872" y="86570"/>
                    <a:pt x="79861" y="77955"/>
                    <a:pt x="79861" y="36794"/>
                  </a:cubicBezTo>
                  <a:close/>
                  <a:moveTo>
                    <a:pt x="19463" y="38316"/>
                  </a:moveTo>
                  <a:cubicBezTo>
                    <a:pt x="38441" y="38121"/>
                    <a:pt x="50877" y="33458"/>
                    <a:pt x="60430" y="27953"/>
                  </a:cubicBezTo>
                  <a:lnTo>
                    <a:pt x="60430" y="36794"/>
                  </a:lnTo>
                  <a:cubicBezTo>
                    <a:pt x="60430" y="64807"/>
                    <a:pt x="49549" y="67139"/>
                    <a:pt x="39380" y="67139"/>
                  </a:cubicBezTo>
                  <a:cubicBezTo>
                    <a:pt x="29082" y="67139"/>
                    <a:pt x="19820" y="64904"/>
                    <a:pt x="19463" y="38316"/>
                  </a:cubicBezTo>
                  <a:close/>
                </a:path>
              </a:pathLst>
            </a:custGeom>
            <a:grpFill/>
            <a:ln w="3239" cap="flat">
              <a:noFill/>
              <a:prstDash val="solid"/>
              <a:miter/>
            </a:ln>
          </p:spPr>
          <p:txBody>
            <a:bodyPr rtlCol="0" anchor="ctr"/>
            <a:lstStyle/>
            <a:p>
              <a:endParaRPr lang="es-AR"/>
            </a:p>
          </p:txBody>
        </p:sp>
        <p:sp>
          <p:nvSpPr>
            <p:cNvPr id="487" name="Forma libre 486">
              <a:extLst>
                <a:ext uri="{FF2B5EF4-FFF2-40B4-BE49-F238E27FC236}">
                  <a16:creationId xmlns:a16="http://schemas.microsoft.com/office/drawing/2014/main" id="{5DE44C5C-0DE6-06C0-E362-8B487319AA0A}"/>
                </a:ext>
              </a:extLst>
            </p:cNvPr>
            <p:cNvSpPr/>
            <p:nvPr/>
          </p:nvSpPr>
          <p:spPr>
            <a:xfrm>
              <a:off x="17530298" y="4028612"/>
              <a:ext cx="200290" cy="176758"/>
            </a:xfrm>
            <a:custGeom>
              <a:avLst/>
              <a:gdLst>
                <a:gd name="connsiteX0" fmla="*/ 62600 w 200290"/>
                <a:gd name="connsiteY0" fmla="*/ 44530 h 176758"/>
                <a:gd name="connsiteX1" fmla="*/ 54374 w 200290"/>
                <a:gd name="connsiteY1" fmla="*/ 67005 h 176758"/>
                <a:gd name="connsiteX2" fmla="*/ 6736 w 200290"/>
                <a:gd name="connsiteY2" fmla="*/ 132650 h 176758"/>
                <a:gd name="connsiteX3" fmla="*/ 0 w 200290"/>
                <a:gd name="connsiteY3" fmla="*/ 141879 h 176758"/>
                <a:gd name="connsiteX4" fmla="*/ 9294 w 200290"/>
                <a:gd name="connsiteY4" fmla="*/ 172839 h 176758"/>
                <a:gd name="connsiteX5" fmla="*/ 17099 w 200290"/>
                <a:gd name="connsiteY5" fmla="*/ 176758 h 176758"/>
                <a:gd name="connsiteX6" fmla="*/ 22896 w 200290"/>
                <a:gd name="connsiteY6" fmla="*/ 174847 h 176758"/>
                <a:gd name="connsiteX7" fmla="*/ 24904 w 200290"/>
                <a:gd name="connsiteY7" fmla="*/ 161245 h 176758"/>
                <a:gd name="connsiteX8" fmla="*/ 19884 w 200290"/>
                <a:gd name="connsiteY8" fmla="*/ 148389 h 176758"/>
                <a:gd name="connsiteX9" fmla="*/ 72737 w 200290"/>
                <a:gd name="connsiteY9" fmla="*/ 73353 h 176758"/>
                <a:gd name="connsiteX10" fmla="*/ 80606 w 200290"/>
                <a:gd name="connsiteY10" fmla="*/ 51784 h 176758"/>
                <a:gd name="connsiteX11" fmla="*/ 112538 w 200290"/>
                <a:gd name="connsiteY11" fmla="*/ 22411 h 176758"/>
                <a:gd name="connsiteX12" fmla="*/ 153440 w 200290"/>
                <a:gd name="connsiteY12" fmla="*/ 26103 h 176758"/>
                <a:gd name="connsiteX13" fmla="*/ 158330 w 200290"/>
                <a:gd name="connsiteY13" fmla="*/ 27301 h 176758"/>
                <a:gd name="connsiteX14" fmla="*/ 181356 w 200290"/>
                <a:gd name="connsiteY14" fmla="*/ 41874 h 176758"/>
                <a:gd name="connsiteX15" fmla="*/ 193630 w 200290"/>
                <a:gd name="connsiteY15" fmla="*/ 48028 h 176758"/>
                <a:gd name="connsiteX16" fmla="*/ 199783 w 200290"/>
                <a:gd name="connsiteY16" fmla="*/ 35754 h 176758"/>
                <a:gd name="connsiteX17" fmla="*/ 160532 w 200290"/>
                <a:gd name="connsiteY17" fmla="*/ 7838 h 176758"/>
                <a:gd name="connsiteX18" fmla="*/ 105996 w 200290"/>
                <a:gd name="connsiteY18" fmla="*/ 4049 h 176758"/>
                <a:gd name="connsiteX19" fmla="*/ 62600 w 200290"/>
                <a:gd name="connsiteY19" fmla="*/ 44530 h 17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0290" h="176758">
                  <a:moveTo>
                    <a:pt x="62600" y="44530"/>
                  </a:moveTo>
                  <a:cubicBezTo>
                    <a:pt x="59621" y="51946"/>
                    <a:pt x="56965" y="59589"/>
                    <a:pt x="54374" y="67005"/>
                  </a:cubicBezTo>
                  <a:cubicBezTo>
                    <a:pt x="43817" y="97382"/>
                    <a:pt x="34717" y="123582"/>
                    <a:pt x="6736" y="132650"/>
                  </a:cubicBezTo>
                  <a:cubicBezTo>
                    <a:pt x="2720" y="133945"/>
                    <a:pt x="0" y="137669"/>
                    <a:pt x="0" y="141879"/>
                  </a:cubicBezTo>
                  <a:cubicBezTo>
                    <a:pt x="0" y="154121"/>
                    <a:pt x="3141" y="164516"/>
                    <a:pt x="9294" y="172839"/>
                  </a:cubicBezTo>
                  <a:cubicBezTo>
                    <a:pt x="11205" y="175398"/>
                    <a:pt x="14120" y="176758"/>
                    <a:pt x="17099" y="176758"/>
                  </a:cubicBezTo>
                  <a:cubicBezTo>
                    <a:pt x="19107" y="176758"/>
                    <a:pt x="21147" y="176143"/>
                    <a:pt x="22896" y="174847"/>
                  </a:cubicBezTo>
                  <a:cubicBezTo>
                    <a:pt x="27203" y="171641"/>
                    <a:pt x="28110" y="165553"/>
                    <a:pt x="24904" y="161245"/>
                  </a:cubicBezTo>
                  <a:cubicBezTo>
                    <a:pt x="22313" y="157748"/>
                    <a:pt x="20629" y="153473"/>
                    <a:pt x="19884" y="148389"/>
                  </a:cubicBezTo>
                  <a:cubicBezTo>
                    <a:pt x="51459" y="134593"/>
                    <a:pt x="62276" y="103503"/>
                    <a:pt x="72737" y="73353"/>
                  </a:cubicBezTo>
                  <a:cubicBezTo>
                    <a:pt x="75230" y="66163"/>
                    <a:pt x="77821" y="58747"/>
                    <a:pt x="80606" y="51784"/>
                  </a:cubicBezTo>
                  <a:cubicBezTo>
                    <a:pt x="85755" y="39025"/>
                    <a:pt x="98288" y="27495"/>
                    <a:pt x="112538" y="22411"/>
                  </a:cubicBezTo>
                  <a:cubicBezTo>
                    <a:pt x="122026" y="19043"/>
                    <a:pt x="136859" y="16938"/>
                    <a:pt x="153440" y="26103"/>
                  </a:cubicBezTo>
                  <a:cubicBezTo>
                    <a:pt x="154930" y="26913"/>
                    <a:pt x="156646" y="27366"/>
                    <a:pt x="158330" y="27301"/>
                  </a:cubicBezTo>
                  <a:cubicBezTo>
                    <a:pt x="170539" y="27042"/>
                    <a:pt x="178020" y="31803"/>
                    <a:pt x="181356" y="41874"/>
                  </a:cubicBezTo>
                  <a:cubicBezTo>
                    <a:pt x="183040" y="46959"/>
                    <a:pt x="188545" y="49711"/>
                    <a:pt x="193630" y="48028"/>
                  </a:cubicBezTo>
                  <a:cubicBezTo>
                    <a:pt x="198714" y="46344"/>
                    <a:pt x="201499" y="40838"/>
                    <a:pt x="199783" y="35754"/>
                  </a:cubicBezTo>
                  <a:cubicBezTo>
                    <a:pt x="194018" y="18363"/>
                    <a:pt x="179801" y="8291"/>
                    <a:pt x="160532" y="7838"/>
                  </a:cubicBezTo>
                  <a:cubicBezTo>
                    <a:pt x="138510" y="-3432"/>
                    <a:pt x="118788" y="-518"/>
                    <a:pt x="105996" y="4049"/>
                  </a:cubicBezTo>
                  <a:cubicBezTo>
                    <a:pt x="86500" y="11076"/>
                    <a:pt x="69854" y="26589"/>
                    <a:pt x="62600" y="44530"/>
                  </a:cubicBezTo>
                  <a:close/>
                </a:path>
              </a:pathLst>
            </a:custGeom>
            <a:grpFill/>
            <a:ln w="3239" cap="flat">
              <a:noFill/>
              <a:prstDash val="solid"/>
              <a:miter/>
            </a:ln>
          </p:spPr>
          <p:txBody>
            <a:bodyPr rtlCol="0" anchor="ctr"/>
            <a:lstStyle/>
            <a:p>
              <a:endParaRPr lang="es-AR"/>
            </a:p>
          </p:txBody>
        </p:sp>
        <p:sp>
          <p:nvSpPr>
            <p:cNvPr id="488" name="Forma libre 487">
              <a:extLst>
                <a:ext uri="{FF2B5EF4-FFF2-40B4-BE49-F238E27FC236}">
                  <a16:creationId xmlns:a16="http://schemas.microsoft.com/office/drawing/2014/main" id="{3FB63203-D9CF-BE8D-C60D-B0A15EF703DA}"/>
                </a:ext>
              </a:extLst>
            </p:cNvPr>
            <p:cNvSpPr/>
            <p:nvPr/>
          </p:nvSpPr>
          <p:spPr>
            <a:xfrm>
              <a:off x="17518689" y="4156294"/>
              <a:ext cx="349818" cy="213268"/>
            </a:xfrm>
            <a:custGeom>
              <a:avLst/>
              <a:gdLst>
                <a:gd name="connsiteX0" fmla="*/ 285424 w 349818"/>
                <a:gd name="connsiteY0" fmla="*/ 56913 h 213268"/>
                <a:gd name="connsiteX1" fmla="*/ 345402 w 349818"/>
                <a:gd name="connsiteY1" fmla="*/ 17857 h 213268"/>
                <a:gd name="connsiteX2" fmla="*/ 348251 w 349818"/>
                <a:gd name="connsiteY2" fmla="*/ 4417 h 213268"/>
                <a:gd name="connsiteX3" fmla="*/ 334812 w 349818"/>
                <a:gd name="connsiteY3" fmla="*/ 1568 h 213268"/>
                <a:gd name="connsiteX4" fmla="*/ 277231 w 349818"/>
                <a:gd name="connsiteY4" fmla="*/ 39069 h 213268"/>
                <a:gd name="connsiteX5" fmla="*/ 180983 w 349818"/>
                <a:gd name="connsiteY5" fmla="*/ 39069 h 213268"/>
                <a:gd name="connsiteX6" fmla="*/ 172433 w 349818"/>
                <a:gd name="connsiteY6" fmla="*/ 44154 h 213268"/>
                <a:gd name="connsiteX7" fmla="*/ 156305 w 349818"/>
                <a:gd name="connsiteY7" fmla="*/ 73883 h 213268"/>
                <a:gd name="connsiteX8" fmla="*/ 136583 w 349818"/>
                <a:gd name="connsiteY8" fmla="*/ 43474 h 213268"/>
                <a:gd name="connsiteX9" fmla="*/ 128422 w 349818"/>
                <a:gd name="connsiteY9" fmla="*/ 39037 h 213268"/>
                <a:gd name="connsiteX10" fmla="*/ 95098 w 349818"/>
                <a:gd name="connsiteY10" fmla="*/ 39037 h 213268"/>
                <a:gd name="connsiteX11" fmla="*/ 62778 w 349818"/>
                <a:gd name="connsiteY11" fmla="*/ 53578 h 213268"/>
                <a:gd name="connsiteX12" fmla="*/ 9537 w 349818"/>
                <a:gd name="connsiteY12" fmla="*/ 113555 h 213268"/>
                <a:gd name="connsiteX13" fmla="*/ 4420 w 349818"/>
                <a:gd name="connsiteY13" fmla="*/ 157858 h 213268"/>
                <a:gd name="connsiteX14" fmla="*/ 30036 w 349818"/>
                <a:gd name="connsiteY14" fmla="*/ 207957 h 213268"/>
                <a:gd name="connsiteX15" fmla="*/ 38683 w 349818"/>
                <a:gd name="connsiteY15" fmla="*/ 213268 h 213268"/>
                <a:gd name="connsiteX16" fmla="*/ 43088 w 349818"/>
                <a:gd name="connsiteY16" fmla="*/ 212200 h 213268"/>
                <a:gd name="connsiteX17" fmla="*/ 47330 w 349818"/>
                <a:gd name="connsiteY17" fmla="*/ 199116 h 213268"/>
                <a:gd name="connsiteX18" fmla="*/ 21714 w 349818"/>
                <a:gd name="connsiteY18" fmla="*/ 149017 h 213268"/>
                <a:gd name="connsiteX19" fmla="*/ 24207 w 349818"/>
                <a:gd name="connsiteY19" fmla="*/ 126282 h 213268"/>
                <a:gd name="connsiteX20" fmla="*/ 77286 w 349818"/>
                <a:gd name="connsiteY20" fmla="*/ 66467 h 213268"/>
                <a:gd name="connsiteX21" fmla="*/ 95065 w 349818"/>
                <a:gd name="connsiteY21" fmla="*/ 58468 h 213268"/>
                <a:gd name="connsiteX22" fmla="*/ 123111 w 349818"/>
                <a:gd name="connsiteY22" fmla="*/ 58468 h 213268"/>
                <a:gd name="connsiteX23" fmla="*/ 147270 w 349818"/>
                <a:gd name="connsiteY23" fmla="*/ 95743 h 213268"/>
                <a:gd name="connsiteX24" fmla="*/ 147270 w 349818"/>
                <a:gd name="connsiteY24" fmla="*/ 189142 h 213268"/>
                <a:gd name="connsiteX25" fmla="*/ 156985 w 349818"/>
                <a:gd name="connsiteY25" fmla="*/ 198857 h 213268"/>
                <a:gd name="connsiteX26" fmla="*/ 166701 w 349818"/>
                <a:gd name="connsiteY26" fmla="*/ 189142 h 213268"/>
                <a:gd name="connsiteX27" fmla="*/ 166701 w 349818"/>
                <a:gd name="connsiteY27" fmla="*/ 95354 h 213268"/>
                <a:gd name="connsiteX28" fmla="*/ 186715 w 349818"/>
                <a:gd name="connsiteY28" fmla="*/ 58500 h 213268"/>
                <a:gd name="connsiteX29" fmla="*/ 280081 w 349818"/>
                <a:gd name="connsiteY29" fmla="*/ 58500 h 213268"/>
                <a:gd name="connsiteX30" fmla="*/ 285424 w 349818"/>
                <a:gd name="connsiteY30" fmla="*/ 56913 h 21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9818" h="213268">
                  <a:moveTo>
                    <a:pt x="285424" y="56913"/>
                  </a:moveTo>
                  <a:lnTo>
                    <a:pt x="345402" y="17857"/>
                  </a:lnTo>
                  <a:cubicBezTo>
                    <a:pt x="349903" y="14943"/>
                    <a:pt x="351166" y="8919"/>
                    <a:pt x="348251" y="4417"/>
                  </a:cubicBezTo>
                  <a:cubicBezTo>
                    <a:pt x="345337" y="-84"/>
                    <a:pt x="339313" y="-1347"/>
                    <a:pt x="334812" y="1568"/>
                  </a:cubicBezTo>
                  <a:lnTo>
                    <a:pt x="277231" y="39069"/>
                  </a:lnTo>
                  <a:lnTo>
                    <a:pt x="180983" y="39069"/>
                  </a:lnTo>
                  <a:cubicBezTo>
                    <a:pt x="177421" y="39069"/>
                    <a:pt x="174150" y="41012"/>
                    <a:pt x="172433" y="44154"/>
                  </a:cubicBezTo>
                  <a:lnTo>
                    <a:pt x="156305" y="73883"/>
                  </a:lnTo>
                  <a:lnTo>
                    <a:pt x="136583" y="43474"/>
                  </a:lnTo>
                  <a:cubicBezTo>
                    <a:pt x="134802" y="40721"/>
                    <a:pt x="131725" y="39037"/>
                    <a:pt x="128422" y="39037"/>
                  </a:cubicBezTo>
                  <a:lnTo>
                    <a:pt x="95098" y="39037"/>
                  </a:lnTo>
                  <a:cubicBezTo>
                    <a:pt x="82759" y="39037"/>
                    <a:pt x="70971" y="44316"/>
                    <a:pt x="62778" y="53578"/>
                  </a:cubicBezTo>
                  <a:lnTo>
                    <a:pt x="9537" y="113555"/>
                  </a:lnTo>
                  <a:cubicBezTo>
                    <a:pt x="-988" y="125958"/>
                    <a:pt x="-2964" y="143349"/>
                    <a:pt x="4420" y="157858"/>
                  </a:cubicBezTo>
                  <a:lnTo>
                    <a:pt x="30036" y="207957"/>
                  </a:lnTo>
                  <a:cubicBezTo>
                    <a:pt x="31753" y="211325"/>
                    <a:pt x="35153" y="213268"/>
                    <a:pt x="38683" y="213268"/>
                  </a:cubicBezTo>
                  <a:cubicBezTo>
                    <a:pt x="40173" y="213268"/>
                    <a:pt x="41695" y="212912"/>
                    <a:pt x="43088" y="212200"/>
                  </a:cubicBezTo>
                  <a:cubicBezTo>
                    <a:pt x="47881" y="209771"/>
                    <a:pt x="49759" y="203909"/>
                    <a:pt x="47330" y="199116"/>
                  </a:cubicBezTo>
                  <a:lnTo>
                    <a:pt x="21714" y="149017"/>
                  </a:lnTo>
                  <a:cubicBezTo>
                    <a:pt x="17892" y="141535"/>
                    <a:pt x="18928" y="132532"/>
                    <a:pt x="24207" y="126282"/>
                  </a:cubicBezTo>
                  <a:lnTo>
                    <a:pt x="77286" y="66467"/>
                  </a:lnTo>
                  <a:cubicBezTo>
                    <a:pt x="81788" y="61383"/>
                    <a:pt x="88265" y="58468"/>
                    <a:pt x="95065" y="58468"/>
                  </a:cubicBezTo>
                  <a:lnTo>
                    <a:pt x="123111" y="58468"/>
                  </a:lnTo>
                  <a:lnTo>
                    <a:pt x="147270" y="95743"/>
                  </a:lnTo>
                  <a:lnTo>
                    <a:pt x="147270" y="189142"/>
                  </a:lnTo>
                  <a:cubicBezTo>
                    <a:pt x="147270" y="194517"/>
                    <a:pt x="151610" y="198857"/>
                    <a:pt x="156985" y="198857"/>
                  </a:cubicBezTo>
                  <a:cubicBezTo>
                    <a:pt x="162361" y="198857"/>
                    <a:pt x="166701" y="194517"/>
                    <a:pt x="166701" y="189142"/>
                  </a:cubicBezTo>
                  <a:lnTo>
                    <a:pt x="166701" y="95354"/>
                  </a:lnTo>
                  <a:lnTo>
                    <a:pt x="186715" y="58500"/>
                  </a:lnTo>
                  <a:lnTo>
                    <a:pt x="280081" y="58500"/>
                  </a:lnTo>
                  <a:cubicBezTo>
                    <a:pt x="281992" y="58500"/>
                    <a:pt x="283838" y="57950"/>
                    <a:pt x="285424" y="56913"/>
                  </a:cubicBezTo>
                  <a:close/>
                </a:path>
              </a:pathLst>
            </a:custGeom>
            <a:grpFill/>
            <a:ln w="3239" cap="flat">
              <a:noFill/>
              <a:prstDash val="solid"/>
              <a:miter/>
            </a:ln>
          </p:spPr>
          <p:txBody>
            <a:bodyPr rtlCol="0" anchor="ctr"/>
            <a:lstStyle/>
            <a:p>
              <a:endParaRPr lang="es-AR"/>
            </a:p>
          </p:txBody>
        </p:sp>
        <p:sp>
          <p:nvSpPr>
            <p:cNvPr id="489" name="Forma libre 488">
              <a:extLst>
                <a:ext uri="{FF2B5EF4-FFF2-40B4-BE49-F238E27FC236}">
                  <a16:creationId xmlns:a16="http://schemas.microsoft.com/office/drawing/2014/main" id="{8CA9F45F-1D6A-2AD3-D244-527DFD69F2EF}"/>
                </a:ext>
              </a:extLst>
            </p:cNvPr>
            <p:cNvSpPr/>
            <p:nvPr/>
          </p:nvSpPr>
          <p:spPr>
            <a:xfrm>
              <a:off x="17565982" y="4258611"/>
              <a:ext cx="178326" cy="460287"/>
            </a:xfrm>
            <a:custGeom>
              <a:avLst/>
              <a:gdLst>
                <a:gd name="connsiteX0" fmla="*/ 156813 w 178326"/>
                <a:gd name="connsiteY0" fmla="*/ 178668 h 460287"/>
                <a:gd name="connsiteX1" fmla="*/ 140588 w 178326"/>
                <a:gd name="connsiteY1" fmla="*/ 286769 h 460287"/>
                <a:gd name="connsiteX2" fmla="*/ 140523 w 178326"/>
                <a:gd name="connsiteY2" fmla="*/ 287255 h 460287"/>
                <a:gd name="connsiteX3" fmla="*/ 124298 w 178326"/>
                <a:gd name="connsiteY3" fmla="*/ 449633 h 460287"/>
                <a:gd name="connsiteX4" fmla="*/ 133010 w 178326"/>
                <a:gd name="connsiteY4" fmla="*/ 460256 h 460287"/>
                <a:gd name="connsiteX5" fmla="*/ 133981 w 178326"/>
                <a:gd name="connsiteY5" fmla="*/ 460288 h 460287"/>
                <a:gd name="connsiteX6" fmla="*/ 143632 w 178326"/>
                <a:gd name="connsiteY6" fmla="*/ 451544 h 460287"/>
                <a:gd name="connsiteX7" fmla="*/ 159825 w 178326"/>
                <a:gd name="connsiteY7" fmla="*/ 289425 h 460287"/>
                <a:gd name="connsiteX8" fmla="*/ 175985 w 178326"/>
                <a:gd name="connsiteY8" fmla="*/ 181842 h 460287"/>
                <a:gd name="connsiteX9" fmla="*/ 175175 w 178326"/>
                <a:gd name="connsiteY9" fmla="*/ 125686 h 460287"/>
                <a:gd name="connsiteX10" fmla="*/ 174333 w 178326"/>
                <a:gd name="connsiteY10" fmla="*/ 121606 h 460287"/>
                <a:gd name="connsiteX11" fmla="*/ 174333 w 178326"/>
                <a:gd name="connsiteY11" fmla="*/ 121541 h 460287"/>
                <a:gd name="connsiteX12" fmla="*/ 160116 w 178326"/>
                <a:gd name="connsiteY12" fmla="*/ 53694 h 460287"/>
                <a:gd name="connsiteX13" fmla="*/ 160116 w 178326"/>
                <a:gd name="connsiteY13" fmla="*/ 9715 h 460287"/>
                <a:gd name="connsiteX14" fmla="*/ 150401 w 178326"/>
                <a:gd name="connsiteY14" fmla="*/ 0 h 460287"/>
                <a:gd name="connsiteX15" fmla="*/ 140685 w 178326"/>
                <a:gd name="connsiteY15" fmla="*/ 9715 h 460287"/>
                <a:gd name="connsiteX16" fmla="*/ 140685 w 178326"/>
                <a:gd name="connsiteY16" fmla="*/ 54698 h 460287"/>
                <a:gd name="connsiteX17" fmla="*/ 140879 w 178326"/>
                <a:gd name="connsiteY17" fmla="*/ 56706 h 460287"/>
                <a:gd name="connsiteX18" fmla="*/ 152862 w 178326"/>
                <a:gd name="connsiteY18" fmla="*/ 113833 h 460287"/>
                <a:gd name="connsiteX19" fmla="*/ 25459 w 178326"/>
                <a:gd name="connsiteY19" fmla="*/ 113833 h 460287"/>
                <a:gd name="connsiteX20" fmla="*/ 37442 w 178326"/>
                <a:gd name="connsiteY20" fmla="*/ 56706 h 460287"/>
                <a:gd name="connsiteX21" fmla="*/ 37636 w 178326"/>
                <a:gd name="connsiteY21" fmla="*/ 54698 h 460287"/>
                <a:gd name="connsiteX22" fmla="*/ 37636 w 178326"/>
                <a:gd name="connsiteY22" fmla="*/ 9715 h 460287"/>
                <a:gd name="connsiteX23" fmla="*/ 27920 w 178326"/>
                <a:gd name="connsiteY23" fmla="*/ 0 h 460287"/>
                <a:gd name="connsiteX24" fmla="*/ 18205 w 178326"/>
                <a:gd name="connsiteY24" fmla="*/ 9715 h 460287"/>
                <a:gd name="connsiteX25" fmla="*/ 18205 w 178326"/>
                <a:gd name="connsiteY25" fmla="*/ 53694 h 460287"/>
                <a:gd name="connsiteX26" fmla="*/ 3988 w 178326"/>
                <a:gd name="connsiteY26" fmla="*/ 121541 h 460287"/>
                <a:gd name="connsiteX27" fmla="*/ 3988 w 178326"/>
                <a:gd name="connsiteY27" fmla="*/ 121573 h 460287"/>
                <a:gd name="connsiteX28" fmla="*/ 3146 w 178326"/>
                <a:gd name="connsiteY28" fmla="*/ 125654 h 460287"/>
                <a:gd name="connsiteX29" fmla="*/ 2304 w 178326"/>
                <a:gd name="connsiteY29" fmla="*/ 181518 h 460287"/>
                <a:gd name="connsiteX30" fmla="*/ 18496 w 178326"/>
                <a:gd name="connsiteY30" fmla="*/ 289392 h 460287"/>
                <a:gd name="connsiteX31" fmla="*/ 34689 w 178326"/>
                <a:gd name="connsiteY31" fmla="*/ 451512 h 460287"/>
                <a:gd name="connsiteX32" fmla="*/ 44340 w 178326"/>
                <a:gd name="connsiteY32" fmla="*/ 460256 h 460287"/>
                <a:gd name="connsiteX33" fmla="*/ 45311 w 178326"/>
                <a:gd name="connsiteY33" fmla="*/ 460223 h 460287"/>
                <a:gd name="connsiteX34" fmla="*/ 54023 w 178326"/>
                <a:gd name="connsiteY34" fmla="*/ 449601 h 460287"/>
                <a:gd name="connsiteX35" fmla="*/ 37798 w 178326"/>
                <a:gd name="connsiteY35" fmla="*/ 287223 h 460287"/>
                <a:gd name="connsiteX36" fmla="*/ 37733 w 178326"/>
                <a:gd name="connsiteY36" fmla="*/ 286737 h 460287"/>
                <a:gd name="connsiteX37" fmla="*/ 21476 w 178326"/>
                <a:gd name="connsiteY37" fmla="*/ 178344 h 460287"/>
                <a:gd name="connsiteX38" fmla="*/ 21508 w 178326"/>
                <a:gd name="connsiteY38" fmla="*/ 133232 h 460287"/>
                <a:gd name="connsiteX39" fmla="*/ 156878 w 178326"/>
                <a:gd name="connsiteY39" fmla="*/ 133232 h 460287"/>
                <a:gd name="connsiteX40" fmla="*/ 156813 w 178326"/>
                <a:gd name="connsiteY40" fmla="*/ 178668 h 4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8326" h="460287">
                  <a:moveTo>
                    <a:pt x="156813" y="178668"/>
                  </a:moveTo>
                  <a:lnTo>
                    <a:pt x="140588" y="286769"/>
                  </a:lnTo>
                  <a:cubicBezTo>
                    <a:pt x="140555" y="286931"/>
                    <a:pt x="140555" y="287093"/>
                    <a:pt x="140523" y="287255"/>
                  </a:cubicBezTo>
                  <a:lnTo>
                    <a:pt x="124298" y="449633"/>
                  </a:lnTo>
                  <a:cubicBezTo>
                    <a:pt x="123780" y="454977"/>
                    <a:pt x="127666" y="459737"/>
                    <a:pt x="133010" y="460256"/>
                  </a:cubicBezTo>
                  <a:cubicBezTo>
                    <a:pt x="133334" y="460288"/>
                    <a:pt x="133657" y="460288"/>
                    <a:pt x="133981" y="460288"/>
                  </a:cubicBezTo>
                  <a:cubicBezTo>
                    <a:pt x="138904" y="460288"/>
                    <a:pt x="143146" y="456564"/>
                    <a:pt x="143632" y="451544"/>
                  </a:cubicBezTo>
                  <a:lnTo>
                    <a:pt x="159825" y="289425"/>
                  </a:lnTo>
                  <a:lnTo>
                    <a:pt x="175985" y="181842"/>
                  </a:lnTo>
                  <a:cubicBezTo>
                    <a:pt x="179353" y="163156"/>
                    <a:pt x="179094" y="144275"/>
                    <a:pt x="175175" y="125686"/>
                  </a:cubicBezTo>
                  <a:lnTo>
                    <a:pt x="174333" y="121606"/>
                  </a:lnTo>
                  <a:cubicBezTo>
                    <a:pt x="174333" y="121573"/>
                    <a:pt x="174333" y="121573"/>
                    <a:pt x="174333" y="121541"/>
                  </a:cubicBezTo>
                  <a:lnTo>
                    <a:pt x="160116" y="53694"/>
                  </a:lnTo>
                  <a:lnTo>
                    <a:pt x="160116" y="9715"/>
                  </a:lnTo>
                  <a:cubicBezTo>
                    <a:pt x="160116" y="4339"/>
                    <a:pt x="155777" y="0"/>
                    <a:pt x="150401" y="0"/>
                  </a:cubicBezTo>
                  <a:cubicBezTo>
                    <a:pt x="145025" y="0"/>
                    <a:pt x="140685" y="4339"/>
                    <a:pt x="140685" y="9715"/>
                  </a:cubicBezTo>
                  <a:lnTo>
                    <a:pt x="140685" y="54698"/>
                  </a:lnTo>
                  <a:cubicBezTo>
                    <a:pt x="140685" y="55378"/>
                    <a:pt x="140750" y="56026"/>
                    <a:pt x="140879" y="56706"/>
                  </a:cubicBezTo>
                  <a:lnTo>
                    <a:pt x="152862" y="113833"/>
                  </a:lnTo>
                  <a:lnTo>
                    <a:pt x="25459" y="113833"/>
                  </a:lnTo>
                  <a:lnTo>
                    <a:pt x="37442" y="56706"/>
                  </a:lnTo>
                  <a:cubicBezTo>
                    <a:pt x="37571" y="56059"/>
                    <a:pt x="37636" y="55378"/>
                    <a:pt x="37636" y="54698"/>
                  </a:cubicBezTo>
                  <a:lnTo>
                    <a:pt x="37636" y="9715"/>
                  </a:lnTo>
                  <a:cubicBezTo>
                    <a:pt x="37636" y="4339"/>
                    <a:pt x="33296" y="0"/>
                    <a:pt x="27920" y="0"/>
                  </a:cubicBezTo>
                  <a:cubicBezTo>
                    <a:pt x="22545" y="0"/>
                    <a:pt x="18205" y="4339"/>
                    <a:pt x="18205" y="9715"/>
                  </a:cubicBezTo>
                  <a:lnTo>
                    <a:pt x="18205" y="53694"/>
                  </a:lnTo>
                  <a:lnTo>
                    <a:pt x="3988" y="121541"/>
                  </a:lnTo>
                  <a:cubicBezTo>
                    <a:pt x="3988" y="121541"/>
                    <a:pt x="3988" y="121573"/>
                    <a:pt x="3988" y="121573"/>
                  </a:cubicBezTo>
                  <a:lnTo>
                    <a:pt x="3146" y="125654"/>
                  </a:lnTo>
                  <a:cubicBezTo>
                    <a:pt x="-740" y="144243"/>
                    <a:pt x="-1032" y="163123"/>
                    <a:pt x="2304" y="181518"/>
                  </a:cubicBezTo>
                  <a:lnTo>
                    <a:pt x="18496" y="289392"/>
                  </a:lnTo>
                  <a:lnTo>
                    <a:pt x="34689" y="451512"/>
                  </a:lnTo>
                  <a:cubicBezTo>
                    <a:pt x="35175" y="456531"/>
                    <a:pt x="39417" y="460256"/>
                    <a:pt x="44340" y="460256"/>
                  </a:cubicBezTo>
                  <a:cubicBezTo>
                    <a:pt x="44663" y="460256"/>
                    <a:pt x="44987" y="460256"/>
                    <a:pt x="45311" y="460223"/>
                  </a:cubicBezTo>
                  <a:cubicBezTo>
                    <a:pt x="50655" y="459673"/>
                    <a:pt x="54541" y="454944"/>
                    <a:pt x="54023" y="449601"/>
                  </a:cubicBezTo>
                  <a:lnTo>
                    <a:pt x="37798" y="287223"/>
                  </a:lnTo>
                  <a:cubicBezTo>
                    <a:pt x="37798" y="287061"/>
                    <a:pt x="37765" y="286899"/>
                    <a:pt x="37733" y="286737"/>
                  </a:cubicBezTo>
                  <a:lnTo>
                    <a:pt x="21476" y="178344"/>
                  </a:lnTo>
                  <a:cubicBezTo>
                    <a:pt x="18755" y="163350"/>
                    <a:pt x="18820" y="148194"/>
                    <a:pt x="21508" y="133232"/>
                  </a:cubicBezTo>
                  <a:lnTo>
                    <a:pt x="156878" y="133232"/>
                  </a:lnTo>
                  <a:cubicBezTo>
                    <a:pt x="159533" y="148226"/>
                    <a:pt x="159565" y="163415"/>
                    <a:pt x="156813" y="178668"/>
                  </a:cubicBezTo>
                  <a:close/>
                </a:path>
              </a:pathLst>
            </a:custGeom>
            <a:grpFill/>
            <a:ln w="3239" cap="flat">
              <a:noFill/>
              <a:prstDash val="solid"/>
              <a:miter/>
            </a:ln>
          </p:spPr>
          <p:txBody>
            <a:bodyPr rtlCol="0" anchor="ctr"/>
            <a:lstStyle/>
            <a:p>
              <a:endParaRPr lang="es-AR"/>
            </a:p>
          </p:txBody>
        </p:sp>
        <p:sp>
          <p:nvSpPr>
            <p:cNvPr id="490" name="Forma libre 489">
              <a:extLst>
                <a:ext uri="{FF2B5EF4-FFF2-40B4-BE49-F238E27FC236}">
                  <a16:creationId xmlns:a16="http://schemas.microsoft.com/office/drawing/2014/main" id="{32FE3313-7FE3-910F-F648-7830C82C44D6}"/>
                </a:ext>
              </a:extLst>
            </p:cNvPr>
            <p:cNvSpPr/>
            <p:nvPr/>
          </p:nvSpPr>
          <p:spPr>
            <a:xfrm>
              <a:off x="17656567" y="4465000"/>
              <a:ext cx="19431" cy="253898"/>
            </a:xfrm>
            <a:custGeom>
              <a:avLst/>
              <a:gdLst>
                <a:gd name="connsiteX0" fmla="*/ 0 w 19431"/>
                <a:gd name="connsiteY0" fmla="*/ 9715 h 253898"/>
                <a:gd name="connsiteX1" fmla="*/ 0 w 19431"/>
                <a:gd name="connsiteY1" fmla="*/ 244183 h 253898"/>
                <a:gd name="connsiteX2" fmla="*/ 9716 w 19431"/>
                <a:gd name="connsiteY2" fmla="*/ 253898 h 253898"/>
                <a:gd name="connsiteX3" fmla="*/ 19431 w 19431"/>
                <a:gd name="connsiteY3" fmla="*/ 244183 h 253898"/>
                <a:gd name="connsiteX4" fmla="*/ 19431 w 19431"/>
                <a:gd name="connsiteY4" fmla="*/ 9715 h 253898"/>
                <a:gd name="connsiteX5" fmla="*/ 9716 w 19431"/>
                <a:gd name="connsiteY5" fmla="*/ 0 h 253898"/>
                <a:gd name="connsiteX6" fmla="*/ 0 w 19431"/>
                <a:gd name="connsiteY6" fmla="*/ 9715 h 2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 h="253898">
                  <a:moveTo>
                    <a:pt x="0" y="9715"/>
                  </a:moveTo>
                  <a:lnTo>
                    <a:pt x="0" y="244183"/>
                  </a:lnTo>
                  <a:cubicBezTo>
                    <a:pt x="0" y="249559"/>
                    <a:pt x="4339" y="253898"/>
                    <a:pt x="9716" y="253898"/>
                  </a:cubicBezTo>
                  <a:cubicBezTo>
                    <a:pt x="15091" y="253898"/>
                    <a:pt x="19431" y="249559"/>
                    <a:pt x="19431" y="244183"/>
                  </a:cubicBezTo>
                  <a:lnTo>
                    <a:pt x="19431" y="9715"/>
                  </a:lnTo>
                  <a:cubicBezTo>
                    <a:pt x="19431" y="4339"/>
                    <a:pt x="15091" y="0"/>
                    <a:pt x="9716" y="0"/>
                  </a:cubicBezTo>
                  <a:cubicBezTo>
                    <a:pt x="4339" y="0"/>
                    <a:pt x="0" y="4372"/>
                    <a:pt x="0" y="9715"/>
                  </a:cubicBezTo>
                  <a:close/>
                </a:path>
              </a:pathLst>
            </a:custGeom>
            <a:grpFill/>
            <a:ln w="3239" cap="flat">
              <a:noFill/>
              <a:prstDash val="solid"/>
              <a:miter/>
            </a:ln>
          </p:spPr>
          <p:txBody>
            <a:bodyPr rtlCol="0" anchor="ctr"/>
            <a:lstStyle/>
            <a:p>
              <a:endParaRPr lang="es-AR"/>
            </a:p>
          </p:txBody>
        </p:sp>
        <p:sp>
          <p:nvSpPr>
            <p:cNvPr id="491" name="Forma libre 490">
              <a:extLst>
                <a:ext uri="{FF2B5EF4-FFF2-40B4-BE49-F238E27FC236}">
                  <a16:creationId xmlns:a16="http://schemas.microsoft.com/office/drawing/2014/main" id="{97EA8E1D-9FD6-0AAB-A9DB-D26B9008EAF4}"/>
                </a:ext>
              </a:extLst>
            </p:cNvPr>
            <p:cNvSpPr/>
            <p:nvPr/>
          </p:nvSpPr>
          <p:spPr>
            <a:xfrm>
              <a:off x="17724835" y="4073851"/>
              <a:ext cx="310183" cy="81257"/>
            </a:xfrm>
            <a:custGeom>
              <a:avLst/>
              <a:gdLst>
                <a:gd name="connsiteX0" fmla="*/ 55961 w 310183"/>
                <a:gd name="connsiteY0" fmla="*/ 18203 h 81257"/>
                <a:gd name="connsiteX1" fmla="*/ 55961 w 310183"/>
                <a:gd name="connsiteY1" fmla="*/ 30931 h 81257"/>
                <a:gd name="connsiteX2" fmla="*/ 19172 w 310183"/>
                <a:gd name="connsiteY2" fmla="*/ 30931 h 81257"/>
                <a:gd name="connsiteX3" fmla="*/ 9716 w 310183"/>
                <a:gd name="connsiteY3" fmla="*/ 23385 h 81257"/>
                <a:gd name="connsiteX4" fmla="*/ 0 w 310183"/>
                <a:gd name="connsiteY4" fmla="*/ 33101 h 81257"/>
                <a:gd name="connsiteX5" fmla="*/ 0 w 310183"/>
                <a:gd name="connsiteY5" fmla="*/ 48160 h 81257"/>
                <a:gd name="connsiteX6" fmla="*/ 9716 w 310183"/>
                <a:gd name="connsiteY6" fmla="*/ 57875 h 81257"/>
                <a:gd name="connsiteX7" fmla="*/ 19172 w 310183"/>
                <a:gd name="connsiteY7" fmla="*/ 50362 h 81257"/>
                <a:gd name="connsiteX8" fmla="*/ 55961 w 310183"/>
                <a:gd name="connsiteY8" fmla="*/ 50362 h 81257"/>
                <a:gd name="connsiteX9" fmla="*/ 55961 w 310183"/>
                <a:gd name="connsiteY9" fmla="*/ 63057 h 81257"/>
                <a:gd name="connsiteX10" fmla="*/ 65321 w 310183"/>
                <a:gd name="connsiteY10" fmla="*/ 72772 h 81257"/>
                <a:gd name="connsiteX11" fmla="*/ 300112 w 310183"/>
                <a:gd name="connsiteY11" fmla="*/ 81257 h 81257"/>
                <a:gd name="connsiteX12" fmla="*/ 300468 w 310183"/>
                <a:gd name="connsiteY12" fmla="*/ 81257 h 81257"/>
                <a:gd name="connsiteX13" fmla="*/ 307204 w 310183"/>
                <a:gd name="connsiteY13" fmla="*/ 78537 h 81257"/>
                <a:gd name="connsiteX14" fmla="*/ 310184 w 310183"/>
                <a:gd name="connsiteY14" fmla="*/ 71542 h 81257"/>
                <a:gd name="connsiteX15" fmla="*/ 310184 w 310183"/>
                <a:gd name="connsiteY15" fmla="*/ 9719 h 81257"/>
                <a:gd name="connsiteX16" fmla="*/ 307204 w 310183"/>
                <a:gd name="connsiteY16" fmla="*/ 2724 h 81257"/>
                <a:gd name="connsiteX17" fmla="*/ 300112 w 310183"/>
                <a:gd name="connsiteY17" fmla="*/ 3 h 81257"/>
                <a:gd name="connsiteX18" fmla="*/ 65321 w 310183"/>
                <a:gd name="connsiteY18" fmla="*/ 8488 h 81257"/>
                <a:gd name="connsiteX19" fmla="*/ 55961 w 310183"/>
                <a:gd name="connsiteY19" fmla="*/ 18203 h 81257"/>
                <a:gd name="connsiteX20" fmla="*/ 75392 w 310183"/>
                <a:gd name="connsiteY20" fmla="*/ 27595 h 81257"/>
                <a:gd name="connsiteX21" fmla="*/ 290753 w 310183"/>
                <a:gd name="connsiteY21" fmla="*/ 19823 h 81257"/>
                <a:gd name="connsiteX22" fmla="*/ 290753 w 310183"/>
                <a:gd name="connsiteY22" fmla="*/ 61503 h 81257"/>
                <a:gd name="connsiteX23" fmla="*/ 75392 w 310183"/>
                <a:gd name="connsiteY23" fmla="*/ 53730 h 81257"/>
                <a:gd name="connsiteX24" fmla="*/ 75392 w 310183"/>
                <a:gd name="connsiteY24" fmla="*/ 27595 h 8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0183" h="81257">
                  <a:moveTo>
                    <a:pt x="55961" y="18203"/>
                  </a:moveTo>
                  <a:lnTo>
                    <a:pt x="55961" y="30931"/>
                  </a:lnTo>
                  <a:lnTo>
                    <a:pt x="19172" y="30931"/>
                  </a:lnTo>
                  <a:cubicBezTo>
                    <a:pt x="18168" y="26624"/>
                    <a:pt x="14347" y="23385"/>
                    <a:pt x="9716" y="23385"/>
                  </a:cubicBezTo>
                  <a:cubicBezTo>
                    <a:pt x="4339" y="23385"/>
                    <a:pt x="0" y="27725"/>
                    <a:pt x="0" y="33101"/>
                  </a:cubicBezTo>
                  <a:lnTo>
                    <a:pt x="0" y="48160"/>
                  </a:lnTo>
                  <a:cubicBezTo>
                    <a:pt x="0" y="53536"/>
                    <a:pt x="4339" y="57875"/>
                    <a:pt x="9716" y="57875"/>
                  </a:cubicBezTo>
                  <a:cubicBezTo>
                    <a:pt x="14314" y="57875"/>
                    <a:pt x="18168" y="54669"/>
                    <a:pt x="19172" y="50362"/>
                  </a:cubicBezTo>
                  <a:lnTo>
                    <a:pt x="55961" y="50362"/>
                  </a:lnTo>
                  <a:lnTo>
                    <a:pt x="55961" y="63057"/>
                  </a:lnTo>
                  <a:cubicBezTo>
                    <a:pt x="55961" y="68271"/>
                    <a:pt x="60107" y="72578"/>
                    <a:pt x="65321" y="72772"/>
                  </a:cubicBezTo>
                  <a:lnTo>
                    <a:pt x="300112" y="81257"/>
                  </a:lnTo>
                  <a:cubicBezTo>
                    <a:pt x="300241" y="81257"/>
                    <a:pt x="300338" y="81257"/>
                    <a:pt x="300468" y="81257"/>
                  </a:cubicBezTo>
                  <a:cubicBezTo>
                    <a:pt x="302994" y="81257"/>
                    <a:pt x="305391" y="80286"/>
                    <a:pt x="307204" y="78537"/>
                  </a:cubicBezTo>
                  <a:cubicBezTo>
                    <a:pt x="309115" y="76691"/>
                    <a:pt x="310184" y="74197"/>
                    <a:pt x="310184" y="71542"/>
                  </a:cubicBezTo>
                  <a:lnTo>
                    <a:pt x="310184" y="9719"/>
                  </a:lnTo>
                  <a:cubicBezTo>
                    <a:pt x="310184" y="7096"/>
                    <a:pt x="309115" y="4570"/>
                    <a:pt x="307204" y="2724"/>
                  </a:cubicBezTo>
                  <a:cubicBezTo>
                    <a:pt x="305293" y="878"/>
                    <a:pt x="302735" y="-61"/>
                    <a:pt x="300112" y="3"/>
                  </a:cubicBezTo>
                  <a:lnTo>
                    <a:pt x="65321" y="8488"/>
                  </a:lnTo>
                  <a:cubicBezTo>
                    <a:pt x="60107" y="8682"/>
                    <a:pt x="55961" y="12990"/>
                    <a:pt x="55961" y="18203"/>
                  </a:cubicBezTo>
                  <a:close/>
                  <a:moveTo>
                    <a:pt x="75392" y="27595"/>
                  </a:moveTo>
                  <a:lnTo>
                    <a:pt x="290753" y="19823"/>
                  </a:lnTo>
                  <a:lnTo>
                    <a:pt x="290753" y="61503"/>
                  </a:lnTo>
                  <a:lnTo>
                    <a:pt x="75392" y="53730"/>
                  </a:lnTo>
                  <a:lnTo>
                    <a:pt x="75392" y="27595"/>
                  </a:lnTo>
                  <a:close/>
                </a:path>
              </a:pathLst>
            </a:custGeom>
            <a:grpFill/>
            <a:ln w="3239" cap="flat">
              <a:noFill/>
              <a:prstDash val="solid"/>
              <a:miter/>
            </a:ln>
          </p:spPr>
          <p:txBody>
            <a:bodyPr rtlCol="0" anchor="ctr"/>
            <a:lstStyle/>
            <a:p>
              <a:endParaRPr lang="es-AR"/>
            </a:p>
          </p:txBody>
        </p:sp>
        <p:sp>
          <p:nvSpPr>
            <p:cNvPr id="492" name="Forma libre 491">
              <a:extLst>
                <a:ext uri="{FF2B5EF4-FFF2-40B4-BE49-F238E27FC236}">
                  <a16:creationId xmlns:a16="http://schemas.microsoft.com/office/drawing/2014/main" id="{F2FFF30C-E983-7227-AE5F-7C6C465170D2}"/>
                </a:ext>
              </a:extLst>
            </p:cNvPr>
            <p:cNvSpPr/>
            <p:nvPr/>
          </p:nvSpPr>
          <p:spPr>
            <a:xfrm>
              <a:off x="18052279" y="4060447"/>
              <a:ext cx="19431" cy="108068"/>
            </a:xfrm>
            <a:custGeom>
              <a:avLst/>
              <a:gdLst>
                <a:gd name="connsiteX0" fmla="*/ 0 w 19431"/>
                <a:gd name="connsiteY0" fmla="*/ 9715 h 108068"/>
                <a:gd name="connsiteX1" fmla="*/ 0 w 19431"/>
                <a:gd name="connsiteY1" fmla="*/ 98353 h 108068"/>
                <a:gd name="connsiteX2" fmla="*/ 9716 w 19431"/>
                <a:gd name="connsiteY2" fmla="*/ 108069 h 108068"/>
                <a:gd name="connsiteX3" fmla="*/ 19431 w 19431"/>
                <a:gd name="connsiteY3" fmla="*/ 98353 h 108068"/>
                <a:gd name="connsiteX4" fmla="*/ 19431 w 19431"/>
                <a:gd name="connsiteY4" fmla="*/ 9715 h 108068"/>
                <a:gd name="connsiteX5" fmla="*/ 9716 w 19431"/>
                <a:gd name="connsiteY5" fmla="*/ 0 h 108068"/>
                <a:gd name="connsiteX6" fmla="*/ 0 w 19431"/>
                <a:gd name="connsiteY6" fmla="*/ 9715 h 10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 h="108068">
                  <a:moveTo>
                    <a:pt x="0" y="9715"/>
                  </a:moveTo>
                  <a:lnTo>
                    <a:pt x="0" y="98353"/>
                  </a:lnTo>
                  <a:cubicBezTo>
                    <a:pt x="0" y="103729"/>
                    <a:pt x="4339" y="108069"/>
                    <a:pt x="9716" y="108069"/>
                  </a:cubicBezTo>
                  <a:cubicBezTo>
                    <a:pt x="15092" y="108069"/>
                    <a:pt x="19431" y="103729"/>
                    <a:pt x="19431" y="98353"/>
                  </a:cubicBezTo>
                  <a:lnTo>
                    <a:pt x="19431" y="9715"/>
                  </a:lnTo>
                  <a:cubicBezTo>
                    <a:pt x="19431" y="4339"/>
                    <a:pt x="15092" y="0"/>
                    <a:pt x="9716" y="0"/>
                  </a:cubicBezTo>
                  <a:cubicBezTo>
                    <a:pt x="4339" y="0"/>
                    <a:pt x="0" y="4372"/>
                    <a:pt x="0" y="9715"/>
                  </a:cubicBezTo>
                  <a:close/>
                </a:path>
              </a:pathLst>
            </a:custGeom>
            <a:grpFill/>
            <a:ln w="3239" cap="flat">
              <a:noFill/>
              <a:prstDash val="solid"/>
              <a:miter/>
            </a:ln>
          </p:spPr>
          <p:txBody>
            <a:bodyPr rtlCol="0" anchor="ctr"/>
            <a:lstStyle/>
            <a:p>
              <a:endParaRPr lang="es-AR"/>
            </a:p>
          </p:txBody>
        </p:sp>
        <p:sp>
          <p:nvSpPr>
            <p:cNvPr id="493" name="Forma libre 492">
              <a:extLst>
                <a:ext uri="{FF2B5EF4-FFF2-40B4-BE49-F238E27FC236}">
                  <a16:creationId xmlns:a16="http://schemas.microsoft.com/office/drawing/2014/main" id="{9AE64986-44C5-B87D-74BF-0781E4DF1321}"/>
                </a:ext>
              </a:extLst>
            </p:cNvPr>
            <p:cNvSpPr/>
            <p:nvPr/>
          </p:nvSpPr>
          <p:spPr>
            <a:xfrm>
              <a:off x="17411510" y="4399162"/>
              <a:ext cx="830643" cy="504720"/>
            </a:xfrm>
            <a:custGeom>
              <a:avLst/>
              <a:gdLst>
                <a:gd name="connsiteX0" fmla="*/ 820960 w 830643"/>
                <a:gd name="connsiteY0" fmla="*/ 0 h 504720"/>
                <a:gd name="connsiteX1" fmla="*/ 474861 w 830643"/>
                <a:gd name="connsiteY1" fmla="*/ 0 h 504720"/>
                <a:gd name="connsiteX2" fmla="*/ 465891 w 830643"/>
                <a:gd name="connsiteY2" fmla="*/ 5991 h 504720"/>
                <a:gd name="connsiteX3" fmla="*/ 467996 w 830643"/>
                <a:gd name="connsiteY3" fmla="*/ 16581 h 504720"/>
                <a:gd name="connsiteX4" fmla="*/ 556342 w 830643"/>
                <a:gd name="connsiteY4" fmla="*/ 104927 h 504720"/>
                <a:gd name="connsiteX5" fmla="*/ 324789 w 830643"/>
                <a:gd name="connsiteY5" fmla="*/ 336480 h 504720"/>
                <a:gd name="connsiteX6" fmla="*/ 164159 w 830643"/>
                <a:gd name="connsiteY6" fmla="*/ 336480 h 504720"/>
                <a:gd name="connsiteX7" fmla="*/ 154444 w 830643"/>
                <a:gd name="connsiteY7" fmla="*/ 346196 h 504720"/>
                <a:gd name="connsiteX8" fmla="*/ 154444 w 830643"/>
                <a:gd name="connsiteY8" fmla="*/ 410868 h 504720"/>
                <a:gd name="connsiteX9" fmla="*/ 9716 w 830643"/>
                <a:gd name="connsiteY9" fmla="*/ 410868 h 504720"/>
                <a:gd name="connsiteX10" fmla="*/ 0 w 830643"/>
                <a:gd name="connsiteY10" fmla="*/ 420584 h 504720"/>
                <a:gd name="connsiteX11" fmla="*/ 0 w 830643"/>
                <a:gd name="connsiteY11" fmla="*/ 494972 h 504720"/>
                <a:gd name="connsiteX12" fmla="*/ 9716 w 830643"/>
                <a:gd name="connsiteY12" fmla="*/ 504688 h 504720"/>
                <a:gd name="connsiteX13" fmla="*/ 19431 w 830643"/>
                <a:gd name="connsiteY13" fmla="*/ 494972 h 504720"/>
                <a:gd name="connsiteX14" fmla="*/ 19431 w 830643"/>
                <a:gd name="connsiteY14" fmla="*/ 430299 h 504720"/>
                <a:gd name="connsiteX15" fmla="*/ 164159 w 830643"/>
                <a:gd name="connsiteY15" fmla="*/ 430299 h 504720"/>
                <a:gd name="connsiteX16" fmla="*/ 173875 w 830643"/>
                <a:gd name="connsiteY16" fmla="*/ 420584 h 504720"/>
                <a:gd name="connsiteX17" fmla="*/ 173875 w 830643"/>
                <a:gd name="connsiteY17" fmla="*/ 355911 h 504720"/>
                <a:gd name="connsiteX18" fmla="*/ 328740 w 830643"/>
                <a:gd name="connsiteY18" fmla="*/ 355911 h 504720"/>
                <a:gd name="connsiteX19" fmla="*/ 330748 w 830643"/>
                <a:gd name="connsiteY19" fmla="*/ 355717 h 504720"/>
                <a:gd name="connsiteX20" fmla="*/ 331104 w 830643"/>
                <a:gd name="connsiteY20" fmla="*/ 355619 h 504720"/>
                <a:gd name="connsiteX21" fmla="*/ 332561 w 830643"/>
                <a:gd name="connsiteY21" fmla="*/ 355166 h 504720"/>
                <a:gd name="connsiteX22" fmla="*/ 333080 w 830643"/>
                <a:gd name="connsiteY22" fmla="*/ 354875 h 504720"/>
                <a:gd name="connsiteX23" fmla="*/ 334213 w 830643"/>
                <a:gd name="connsiteY23" fmla="*/ 354260 h 504720"/>
                <a:gd name="connsiteX24" fmla="*/ 335055 w 830643"/>
                <a:gd name="connsiteY24" fmla="*/ 353547 h 504720"/>
                <a:gd name="connsiteX25" fmla="*/ 335671 w 830643"/>
                <a:gd name="connsiteY25" fmla="*/ 353061 h 504720"/>
                <a:gd name="connsiteX26" fmla="*/ 576939 w 830643"/>
                <a:gd name="connsiteY26" fmla="*/ 111793 h 504720"/>
                <a:gd name="connsiteX27" fmla="*/ 576939 w 830643"/>
                <a:gd name="connsiteY27" fmla="*/ 98062 h 504720"/>
                <a:gd name="connsiteX28" fmla="*/ 498308 w 830643"/>
                <a:gd name="connsiteY28" fmla="*/ 19431 h 504720"/>
                <a:gd name="connsiteX29" fmla="*/ 811244 w 830643"/>
                <a:gd name="connsiteY29" fmla="*/ 19431 h 504720"/>
                <a:gd name="connsiteX30" fmla="*/ 811244 w 830643"/>
                <a:gd name="connsiteY30" fmla="*/ 332367 h 504720"/>
                <a:gd name="connsiteX31" fmla="*/ 732613 w 830643"/>
                <a:gd name="connsiteY31" fmla="*/ 253736 h 504720"/>
                <a:gd name="connsiteX32" fmla="*/ 718882 w 830643"/>
                <a:gd name="connsiteY32" fmla="*/ 253736 h 504720"/>
                <a:gd name="connsiteX33" fmla="*/ 484480 w 830643"/>
                <a:gd name="connsiteY33" fmla="*/ 488139 h 504720"/>
                <a:gd name="connsiteX34" fmla="*/ 484480 w 830643"/>
                <a:gd name="connsiteY34" fmla="*/ 501870 h 504720"/>
                <a:gd name="connsiteX35" fmla="*/ 491345 w 830643"/>
                <a:gd name="connsiteY35" fmla="*/ 504720 h 504720"/>
                <a:gd name="connsiteX36" fmla="*/ 498211 w 830643"/>
                <a:gd name="connsiteY36" fmla="*/ 501870 h 504720"/>
                <a:gd name="connsiteX37" fmla="*/ 725715 w 830643"/>
                <a:gd name="connsiteY37" fmla="*/ 274366 h 504720"/>
                <a:gd name="connsiteX38" fmla="*/ 814062 w 830643"/>
                <a:gd name="connsiteY38" fmla="*/ 362712 h 504720"/>
                <a:gd name="connsiteX39" fmla="*/ 824652 w 830643"/>
                <a:gd name="connsiteY39" fmla="*/ 364817 h 504720"/>
                <a:gd name="connsiteX40" fmla="*/ 830643 w 830643"/>
                <a:gd name="connsiteY40" fmla="*/ 355846 h 504720"/>
                <a:gd name="connsiteX41" fmla="*/ 830643 w 830643"/>
                <a:gd name="connsiteY41" fmla="*/ 9748 h 504720"/>
                <a:gd name="connsiteX42" fmla="*/ 820960 w 830643"/>
                <a:gd name="connsiteY42" fmla="*/ 0 h 5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30643" h="504720">
                  <a:moveTo>
                    <a:pt x="820960" y="0"/>
                  </a:moveTo>
                  <a:lnTo>
                    <a:pt x="474861" y="0"/>
                  </a:lnTo>
                  <a:cubicBezTo>
                    <a:pt x="470943" y="0"/>
                    <a:pt x="467380" y="2364"/>
                    <a:pt x="465891" y="5991"/>
                  </a:cubicBezTo>
                  <a:cubicBezTo>
                    <a:pt x="464401" y="9618"/>
                    <a:pt x="465211" y="13796"/>
                    <a:pt x="467996" y="16581"/>
                  </a:cubicBezTo>
                  <a:lnTo>
                    <a:pt x="556342" y="104927"/>
                  </a:lnTo>
                  <a:lnTo>
                    <a:pt x="324789" y="336480"/>
                  </a:lnTo>
                  <a:lnTo>
                    <a:pt x="164159" y="336480"/>
                  </a:lnTo>
                  <a:cubicBezTo>
                    <a:pt x="158784" y="336480"/>
                    <a:pt x="154444" y="340820"/>
                    <a:pt x="154444" y="346196"/>
                  </a:cubicBezTo>
                  <a:lnTo>
                    <a:pt x="154444" y="410868"/>
                  </a:lnTo>
                  <a:lnTo>
                    <a:pt x="9716" y="410868"/>
                  </a:lnTo>
                  <a:cubicBezTo>
                    <a:pt x="4339" y="410868"/>
                    <a:pt x="0" y="415208"/>
                    <a:pt x="0" y="420584"/>
                  </a:cubicBezTo>
                  <a:lnTo>
                    <a:pt x="0" y="494972"/>
                  </a:lnTo>
                  <a:cubicBezTo>
                    <a:pt x="0" y="500348"/>
                    <a:pt x="4339" y="504688"/>
                    <a:pt x="9716" y="504688"/>
                  </a:cubicBezTo>
                  <a:cubicBezTo>
                    <a:pt x="15092" y="504688"/>
                    <a:pt x="19431" y="500348"/>
                    <a:pt x="19431" y="494972"/>
                  </a:cubicBezTo>
                  <a:lnTo>
                    <a:pt x="19431" y="430299"/>
                  </a:lnTo>
                  <a:lnTo>
                    <a:pt x="164159" y="430299"/>
                  </a:lnTo>
                  <a:cubicBezTo>
                    <a:pt x="169535" y="430299"/>
                    <a:pt x="173875" y="425960"/>
                    <a:pt x="173875" y="420584"/>
                  </a:cubicBezTo>
                  <a:lnTo>
                    <a:pt x="173875" y="355911"/>
                  </a:lnTo>
                  <a:lnTo>
                    <a:pt x="328740" y="355911"/>
                  </a:lnTo>
                  <a:cubicBezTo>
                    <a:pt x="329420" y="355911"/>
                    <a:pt x="330068" y="355846"/>
                    <a:pt x="330748" y="355717"/>
                  </a:cubicBezTo>
                  <a:cubicBezTo>
                    <a:pt x="330878" y="355684"/>
                    <a:pt x="330975" y="355652"/>
                    <a:pt x="331104" y="355619"/>
                  </a:cubicBezTo>
                  <a:cubicBezTo>
                    <a:pt x="331590" y="355490"/>
                    <a:pt x="332076" y="355360"/>
                    <a:pt x="332561" y="355166"/>
                  </a:cubicBezTo>
                  <a:cubicBezTo>
                    <a:pt x="332756" y="355102"/>
                    <a:pt x="332918" y="354972"/>
                    <a:pt x="333080" y="354875"/>
                  </a:cubicBezTo>
                  <a:cubicBezTo>
                    <a:pt x="333468" y="354681"/>
                    <a:pt x="333857" y="354486"/>
                    <a:pt x="334213" y="354260"/>
                  </a:cubicBezTo>
                  <a:cubicBezTo>
                    <a:pt x="334505" y="354065"/>
                    <a:pt x="334796" y="353806"/>
                    <a:pt x="335055" y="353547"/>
                  </a:cubicBezTo>
                  <a:cubicBezTo>
                    <a:pt x="335250" y="353385"/>
                    <a:pt x="335476" y="353255"/>
                    <a:pt x="335671" y="353061"/>
                  </a:cubicBezTo>
                  <a:lnTo>
                    <a:pt x="576939" y="111793"/>
                  </a:lnTo>
                  <a:cubicBezTo>
                    <a:pt x="580728" y="108004"/>
                    <a:pt x="580728" y="101851"/>
                    <a:pt x="576939" y="98062"/>
                  </a:cubicBezTo>
                  <a:lnTo>
                    <a:pt x="498308" y="19431"/>
                  </a:lnTo>
                  <a:lnTo>
                    <a:pt x="811244" y="19431"/>
                  </a:lnTo>
                  <a:lnTo>
                    <a:pt x="811244" y="332367"/>
                  </a:lnTo>
                  <a:lnTo>
                    <a:pt x="732613" y="253736"/>
                  </a:lnTo>
                  <a:cubicBezTo>
                    <a:pt x="728986" y="250109"/>
                    <a:pt x="722509" y="250109"/>
                    <a:pt x="718882" y="253736"/>
                  </a:cubicBezTo>
                  <a:lnTo>
                    <a:pt x="484480" y="488139"/>
                  </a:lnTo>
                  <a:cubicBezTo>
                    <a:pt x="480691" y="491928"/>
                    <a:pt x="480691" y="498081"/>
                    <a:pt x="484480" y="501870"/>
                  </a:cubicBezTo>
                  <a:cubicBezTo>
                    <a:pt x="486390" y="503781"/>
                    <a:pt x="488851" y="504720"/>
                    <a:pt x="491345" y="504720"/>
                  </a:cubicBezTo>
                  <a:cubicBezTo>
                    <a:pt x="493839" y="504720"/>
                    <a:pt x="496333" y="503781"/>
                    <a:pt x="498211" y="501870"/>
                  </a:cubicBezTo>
                  <a:lnTo>
                    <a:pt x="725715" y="274366"/>
                  </a:lnTo>
                  <a:lnTo>
                    <a:pt x="814062" y="362712"/>
                  </a:lnTo>
                  <a:cubicBezTo>
                    <a:pt x="816847" y="365497"/>
                    <a:pt x="821025" y="366339"/>
                    <a:pt x="824652" y="364817"/>
                  </a:cubicBezTo>
                  <a:cubicBezTo>
                    <a:pt x="828279" y="363327"/>
                    <a:pt x="830643" y="359765"/>
                    <a:pt x="830643" y="355846"/>
                  </a:cubicBezTo>
                  <a:lnTo>
                    <a:pt x="830643" y="9748"/>
                  </a:lnTo>
                  <a:cubicBezTo>
                    <a:pt x="830675" y="4339"/>
                    <a:pt x="826336" y="0"/>
                    <a:pt x="820960" y="0"/>
                  </a:cubicBezTo>
                  <a:close/>
                </a:path>
              </a:pathLst>
            </a:custGeom>
            <a:grpFill/>
            <a:ln w="3239" cap="flat">
              <a:noFill/>
              <a:prstDash val="solid"/>
              <a:miter/>
            </a:ln>
          </p:spPr>
          <p:txBody>
            <a:bodyPr rtlCol="0" anchor="ctr"/>
            <a:lstStyle/>
            <a:p>
              <a:endParaRPr lang="es-AR"/>
            </a:p>
          </p:txBody>
        </p:sp>
      </p:grpSp>
      <p:grpSp>
        <p:nvGrpSpPr>
          <p:cNvPr id="314" name="Grupo 313">
            <a:extLst>
              <a:ext uri="{FF2B5EF4-FFF2-40B4-BE49-F238E27FC236}">
                <a16:creationId xmlns:a16="http://schemas.microsoft.com/office/drawing/2014/main" id="{795C34AA-5EE4-3FF5-59E2-34D8EC9997CA}"/>
              </a:ext>
            </a:extLst>
          </p:cNvPr>
          <p:cNvGrpSpPr/>
          <p:nvPr/>
        </p:nvGrpSpPr>
        <p:grpSpPr>
          <a:xfrm>
            <a:off x="4039274" y="2834520"/>
            <a:ext cx="1206542" cy="1431094"/>
            <a:chOff x="13678569" y="2750424"/>
            <a:chExt cx="608015" cy="721173"/>
          </a:xfrm>
          <a:solidFill>
            <a:schemeClr val="bg1"/>
          </a:solidFill>
        </p:grpSpPr>
        <p:sp>
          <p:nvSpPr>
            <p:cNvPr id="315" name="Forma libre 314">
              <a:extLst>
                <a:ext uri="{FF2B5EF4-FFF2-40B4-BE49-F238E27FC236}">
                  <a16:creationId xmlns:a16="http://schemas.microsoft.com/office/drawing/2014/main" id="{F4CBCF9D-F4E9-A201-EC0C-4A4A8CE34DAB}"/>
                </a:ext>
              </a:extLst>
            </p:cNvPr>
            <p:cNvSpPr/>
            <p:nvPr/>
          </p:nvSpPr>
          <p:spPr>
            <a:xfrm>
              <a:off x="13779066" y="2920211"/>
              <a:ext cx="407058" cy="207069"/>
            </a:xfrm>
            <a:custGeom>
              <a:avLst/>
              <a:gdLst>
                <a:gd name="connsiteX0" fmla="*/ 8848 w 407058"/>
                <a:gd name="connsiteY0" fmla="*/ 201273 h 207069"/>
                <a:gd name="connsiteX1" fmla="*/ 17754 w 407058"/>
                <a:gd name="connsiteY1" fmla="*/ 207070 h 207069"/>
                <a:gd name="connsiteX2" fmla="*/ 74363 w 407058"/>
                <a:gd name="connsiteY2" fmla="*/ 207070 h 207069"/>
                <a:gd name="connsiteX3" fmla="*/ 84079 w 407058"/>
                <a:gd name="connsiteY3" fmla="*/ 197354 h 207069"/>
                <a:gd name="connsiteX4" fmla="*/ 74363 w 407058"/>
                <a:gd name="connsiteY4" fmla="*/ 187639 h 207069"/>
                <a:gd name="connsiteX5" fmla="*/ 24717 w 407058"/>
                <a:gd name="connsiteY5" fmla="*/ 187639 h 207069"/>
                <a:gd name="connsiteX6" fmla="*/ 19827 w 407058"/>
                <a:gd name="connsiteY6" fmla="*/ 156743 h 207069"/>
                <a:gd name="connsiteX7" fmla="*/ 37704 w 407058"/>
                <a:gd name="connsiteY7" fmla="*/ 54925 h 207069"/>
                <a:gd name="connsiteX8" fmla="*/ 203579 w 407058"/>
                <a:gd name="connsiteY8" fmla="*/ 87342 h 207069"/>
                <a:gd name="connsiteX9" fmla="*/ 369455 w 407058"/>
                <a:gd name="connsiteY9" fmla="*/ 54925 h 207069"/>
                <a:gd name="connsiteX10" fmla="*/ 382409 w 407058"/>
                <a:gd name="connsiteY10" fmla="*/ 187639 h 207069"/>
                <a:gd name="connsiteX11" fmla="*/ 332731 w 407058"/>
                <a:gd name="connsiteY11" fmla="*/ 187639 h 207069"/>
                <a:gd name="connsiteX12" fmla="*/ 323015 w 407058"/>
                <a:gd name="connsiteY12" fmla="*/ 197354 h 207069"/>
                <a:gd name="connsiteX13" fmla="*/ 332731 w 407058"/>
                <a:gd name="connsiteY13" fmla="*/ 207070 h 207069"/>
                <a:gd name="connsiteX14" fmla="*/ 389340 w 407058"/>
                <a:gd name="connsiteY14" fmla="*/ 207070 h 207069"/>
                <a:gd name="connsiteX15" fmla="*/ 398246 w 407058"/>
                <a:gd name="connsiteY15" fmla="*/ 201273 h 207069"/>
                <a:gd name="connsiteX16" fmla="*/ 387105 w 407058"/>
                <a:gd name="connsiteY16" fmla="*/ 46764 h 207069"/>
                <a:gd name="connsiteX17" fmla="*/ 385939 w 407058"/>
                <a:gd name="connsiteY17" fmla="*/ 44659 h 207069"/>
                <a:gd name="connsiteX18" fmla="*/ 404043 w 407058"/>
                <a:gd name="connsiteY18" fmla="*/ 26426 h 207069"/>
                <a:gd name="connsiteX19" fmla="*/ 405662 w 407058"/>
                <a:gd name="connsiteY19" fmla="*/ 21050 h 207069"/>
                <a:gd name="connsiteX20" fmla="*/ 405662 w 407058"/>
                <a:gd name="connsiteY20" fmla="*/ 9715 h 207069"/>
                <a:gd name="connsiteX21" fmla="*/ 395946 w 407058"/>
                <a:gd name="connsiteY21" fmla="*/ 0 h 207069"/>
                <a:gd name="connsiteX22" fmla="*/ 386231 w 407058"/>
                <a:gd name="connsiteY22" fmla="*/ 9715 h 207069"/>
                <a:gd name="connsiteX23" fmla="*/ 386231 w 407058"/>
                <a:gd name="connsiteY23" fmla="*/ 17909 h 207069"/>
                <a:gd name="connsiteX24" fmla="*/ 203515 w 407058"/>
                <a:gd name="connsiteY24" fmla="*/ 67911 h 207069"/>
                <a:gd name="connsiteX25" fmla="*/ 20799 w 407058"/>
                <a:gd name="connsiteY25" fmla="*/ 17909 h 207069"/>
                <a:gd name="connsiteX26" fmla="*/ 20799 w 407058"/>
                <a:gd name="connsiteY26" fmla="*/ 9715 h 207069"/>
                <a:gd name="connsiteX27" fmla="*/ 11083 w 407058"/>
                <a:gd name="connsiteY27" fmla="*/ 0 h 207069"/>
                <a:gd name="connsiteX28" fmla="*/ 1368 w 407058"/>
                <a:gd name="connsiteY28" fmla="*/ 9715 h 207069"/>
                <a:gd name="connsiteX29" fmla="*/ 1368 w 407058"/>
                <a:gd name="connsiteY29" fmla="*/ 21050 h 207069"/>
                <a:gd name="connsiteX30" fmla="*/ 2987 w 407058"/>
                <a:gd name="connsiteY30" fmla="*/ 26426 h 207069"/>
                <a:gd name="connsiteX31" fmla="*/ 21090 w 407058"/>
                <a:gd name="connsiteY31" fmla="*/ 44659 h 207069"/>
                <a:gd name="connsiteX32" fmla="*/ 19924 w 407058"/>
                <a:gd name="connsiteY32" fmla="*/ 46764 h 207069"/>
                <a:gd name="connsiteX33" fmla="*/ 8848 w 407058"/>
                <a:gd name="connsiteY33" fmla="*/ 201273 h 207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7058" h="207069">
                  <a:moveTo>
                    <a:pt x="8848" y="201273"/>
                  </a:moveTo>
                  <a:cubicBezTo>
                    <a:pt x="10403" y="204803"/>
                    <a:pt x="13901" y="207070"/>
                    <a:pt x="17754" y="207070"/>
                  </a:cubicBezTo>
                  <a:lnTo>
                    <a:pt x="74363" y="207070"/>
                  </a:lnTo>
                  <a:cubicBezTo>
                    <a:pt x="79739" y="207070"/>
                    <a:pt x="84079" y="202730"/>
                    <a:pt x="84079" y="197354"/>
                  </a:cubicBezTo>
                  <a:cubicBezTo>
                    <a:pt x="84079" y="191978"/>
                    <a:pt x="79739" y="187639"/>
                    <a:pt x="74363" y="187639"/>
                  </a:cubicBezTo>
                  <a:lnTo>
                    <a:pt x="24717" y="187639"/>
                  </a:lnTo>
                  <a:cubicBezTo>
                    <a:pt x="23001" y="181647"/>
                    <a:pt x="20637" y="171187"/>
                    <a:pt x="19827" y="156743"/>
                  </a:cubicBezTo>
                  <a:cubicBezTo>
                    <a:pt x="18596" y="135110"/>
                    <a:pt x="20766" y="99940"/>
                    <a:pt x="37704" y="54925"/>
                  </a:cubicBezTo>
                  <a:cubicBezTo>
                    <a:pt x="75691" y="75036"/>
                    <a:pt x="135830" y="87342"/>
                    <a:pt x="203579" y="87342"/>
                  </a:cubicBezTo>
                  <a:cubicBezTo>
                    <a:pt x="271329" y="87342"/>
                    <a:pt x="331468" y="75036"/>
                    <a:pt x="369455" y="54925"/>
                  </a:cubicBezTo>
                  <a:cubicBezTo>
                    <a:pt x="395752" y="124812"/>
                    <a:pt x="386879" y="171900"/>
                    <a:pt x="382409" y="187639"/>
                  </a:cubicBezTo>
                  <a:lnTo>
                    <a:pt x="332731" y="187639"/>
                  </a:lnTo>
                  <a:cubicBezTo>
                    <a:pt x="327355" y="187639"/>
                    <a:pt x="323015" y="191978"/>
                    <a:pt x="323015" y="197354"/>
                  </a:cubicBezTo>
                  <a:cubicBezTo>
                    <a:pt x="323015" y="202730"/>
                    <a:pt x="327355" y="207070"/>
                    <a:pt x="332731" y="207070"/>
                  </a:cubicBezTo>
                  <a:lnTo>
                    <a:pt x="389340" y="207070"/>
                  </a:lnTo>
                  <a:cubicBezTo>
                    <a:pt x="393194" y="207070"/>
                    <a:pt x="396691" y="204803"/>
                    <a:pt x="398246" y="201273"/>
                  </a:cubicBezTo>
                  <a:cubicBezTo>
                    <a:pt x="399282" y="198909"/>
                    <a:pt x="423409" y="142073"/>
                    <a:pt x="387105" y="46764"/>
                  </a:cubicBezTo>
                  <a:cubicBezTo>
                    <a:pt x="386814" y="45987"/>
                    <a:pt x="386393" y="45307"/>
                    <a:pt x="385939" y="44659"/>
                  </a:cubicBezTo>
                  <a:cubicBezTo>
                    <a:pt x="393582" y="38991"/>
                    <a:pt x="399703" y="32903"/>
                    <a:pt x="404043" y="26426"/>
                  </a:cubicBezTo>
                  <a:cubicBezTo>
                    <a:pt x="405111" y="24839"/>
                    <a:pt x="405662" y="22961"/>
                    <a:pt x="405662" y="21050"/>
                  </a:cubicBezTo>
                  <a:lnTo>
                    <a:pt x="405662" y="9715"/>
                  </a:lnTo>
                  <a:cubicBezTo>
                    <a:pt x="405662" y="4339"/>
                    <a:pt x="401322" y="0"/>
                    <a:pt x="395946" y="0"/>
                  </a:cubicBezTo>
                  <a:cubicBezTo>
                    <a:pt x="390571" y="0"/>
                    <a:pt x="386231" y="4339"/>
                    <a:pt x="386231" y="9715"/>
                  </a:cubicBezTo>
                  <a:lnTo>
                    <a:pt x="386231" y="17909"/>
                  </a:lnTo>
                  <a:cubicBezTo>
                    <a:pt x="363561" y="47476"/>
                    <a:pt x="289367" y="67911"/>
                    <a:pt x="203515" y="67911"/>
                  </a:cubicBezTo>
                  <a:cubicBezTo>
                    <a:pt x="117694" y="67911"/>
                    <a:pt x="43468" y="47476"/>
                    <a:pt x="20799" y="17909"/>
                  </a:cubicBezTo>
                  <a:lnTo>
                    <a:pt x="20799" y="9715"/>
                  </a:lnTo>
                  <a:cubicBezTo>
                    <a:pt x="20799" y="4339"/>
                    <a:pt x="16459" y="0"/>
                    <a:pt x="11083" y="0"/>
                  </a:cubicBezTo>
                  <a:cubicBezTo>
                    <a:pt x="5707" y="0"/>
                    <a:pt x="1368" y="4339"/>
                    <a:pt x="1368" y="9715"/>
                  </a:cubicBezTo>
                  <a:lnTo>
                    <a:pt x="1368" y="21050"/>
                  </a:lnTo>
                  <a:cubicBezTo>
                    <a:pt x="1368" y="22961"/>
                    <a:pt x="1950" y="24839"/>
                    <a:pt x="2987" y="26426"/>
                  </a:cubicBezTo>
                  <a:cubicBezTo>
                    <a:pt x="7294" y="32903"/>
                    <a:pt x="13447" y="38991"/>
                    <a:pt x="21090" y="44659"/>
                  </a:cubicBezTo>
                  <a:cubicBezTo>
                    <a:pt x="20637" y="45307"/>
                    <a:pt x="20216" y="45987"/>
                    <a:pt x="19924" y="46764"/>
                  </a:cubicBezTo>
                  <a:cubicBezTo>
                    <a:pt x="-16347" y="142041"/>
                    <a:pt x="7780" y="198876"/>
                    <a:pt x="8848" y="201273"/>
                  </a:cubicBezTo>
                  <a:close/>
                </a:path>
              </a:pathLst>
            </a:custGeom>
            <a:grpFill/>
            <a:ln w="3239" cap="flat">
              <a:noFill/>
              <a:prstDash val="solid"/>
              <a:miter/>
            </a:ln>
          </p:spPr>
          <p:txBody>
            <a:bodyPr rtlCol="0" anchor="ctr"/>
            <a:lstStyle/>
            <a:p>
              <a:endParaRPr lang="es-AR"/>
            </a:p>
          </p:txBody>
        </p:sp>
        <p:sp>
          <p:nvSpPr>
            <p:cNvPr id="316" name="Forma libre 315">
              <a:extLst>
                <a:ext uri="{FF2B5EF4-FFF2-40B4-BE49-F238E27FC236}">
                  <a16:creationId xmlns:a16="http://schemas.microsoft.com/office/drawing/2014/main" id="{0359EEF8-80F5-B182-CE4D-2CA393825789}"/>
                </a:ext>
              </a:extLst>
            </p:cNvPr>
            <p:cNvSpPr/>
            <p:nvPr/>
          </p:nvSpPr>
          <p:spPr>
            <a:xfrm>
              <a:off x="13814406" y="2750424"/>
              <a:ext cx="336350" cy="211822"/>
            </a:xfrm>
            <a:custGeom>
              <a:avLst/>
              <a:gdLst>
                <a:gd name="connsiteX0" fmla="*/ 128730 w 336350"/>
                <a:gd name="connsiteY0" fmla="*/ 16638 h 211822"/>
                <a:gd name="connsiteX1" fmla="*/ 121023 w 336350"/>
                <a:gd name="connsiteY1" fmla="*/ 14857 h 211822"/>
                <a:gd name="connsiteX2" fmla="*/ 0 w 336350"/>
                <a:gd name="connsiteY2" fmla="*/ 156865 h 211822"/>
                <a:gd name="connsiteX3" fmla="*/ 9716 w 336350"/>
                <a:gd name="connsiteY3" fmla="*/ 166580 h 211822"/>
                <a:gd name="connsiteX4" fmla="*/ 19431 w 336350"/>
                <a:gd name="connsiteY4" fmla="*/ 156865 h 211822"/>
                <a:gd name="connsiteX5" fmla="*/ 120181 w 336350"/>
                <a:gd name="connsiteY5" fmla="*/ 34935 h 211822"/>
                <a:gd name="connsiteX6" fmla="*/ 120019 w 336350"/>
                <a:gd name="connsiteY6" fmla="*/ 35680 h 211822"/>
                <a:gd name="connsiteX7" fmla="*/ 91423 w 336350"/>
                <a:gd name="connsiteY7" fmla="*/ 185364 h 211822"/>
                <a:gd name="connsiteX8" fmla="*/ 60398 w 336350"/>
                <a:gd name="connsiteY8" fmla="*/ 171406 h 211822"/>
                <a:gd name="connsiteX9" fmla="*/ 46926 w 336350"/>
                <a:gd name="connsiteY9" fmla="*/ 174094 h 211822"/>
                <a:gd name="connsiteX10" fmla="*/ 49614 w 336350"/>
                <a:gd name="connsiteY10" fmla="*/ 187566 h 211822"/>
                <a:gd name="connsiteX11" fmla="*/ 168175 w 336350"/>
                <a:gd name="connsiteY11" fmla="*/ 211822 h 211822"/>
                <a:gd name="connsiteX12" fmla="*/ 286737 w 336350"/>
                <a:gd name="connsiteY12" fmla="*/ 187566 h 211822"/>
                <a:gd name="connsiteX13" fmla="*/ 289425 w 336350"/>
                <a:gd name="connsiteY13" fmla="*/ 174094 h 211822"/>
                <a:gd name="connsiteX14" fmla="*/ 275953 w 336350"/>
                <a:gd name="connsiteY14" fmla="*/ 171406 h 211822"/>
                <a:gd name="connsiteX15" fmla="*/ 244928 w 336350"/>
                <a:gd name="connsiteY15" fmla="*/ 185364 h 211822"/>
                <a:gd name="connsiteX16" fmla="*/ 216332 w 336350"/>
                <a:gd name="connsiteY16" fmla="*/ 35680 h 211822"/>
                <a:gd name="connsiteX17" fmla="*/ 216170 w 336350"/>
                <a:gd name="connsiteY17" fmla="*/ 34935 h 211822"/>
                <a:gd name="connsiteX18" fmla="*/ 316920 w 336350"/>
                <a:gd name="connsiteY18" fmla="*/ 156865 h 211822"/>
                <a:gd name="connsiteX19" fmla="*/ 326635 w 336350"/>
                <a:gd name="connsiteY19" fmla="*/ 166580 h 211822"/>
                <a:gd name="connsiteX20" fmla="*/ 336351 w 336350"/>
                <a:gd name="connsiteY20" fmla="*/ 156865 h 211822"/>
                <a:gd name="connsiteX21" fmla="*/ 215328 w 336350"/>
                <a:gd name="connsiteY21" fmla="*/ 14857 h 211822"/>
                <a:gd name="connsiteX22" fmla="*/ 207620 w 336350"/>
                <a:gd name="connsiteY22" fmla="*/ 16638 h 211822"/>
                <a:gd name="connsiteX23" fmla="*/ 174976 w 336350"/>
                <a:gd name="connsiteY23" fmla="*/ 121 h 211822"/>
                <a:gd name="connsiteX24" fmla="*/ 161374 w 336350"/>
                <a:gd name="connsiteY24" fmla="*/ 121 h 211822"/>
                <a:gd name="connsiteX25" fmla="*/ 128730 w 336350"/>
                <a:gd name="connsiteY25" fmla="*/ 16638 h 211822"/>
                <a:gd name="connsiteX26" fmla="*/ 174264 w 336350"/>
                <a:gd name="connsiteY26" fmla="*/ 19520 h 211822"/>
                <a:gd name="connsiteX27" fmla="*/ 197257 w 336350"/>
                <a:gd name="connsiteY27" fmla="*/ 39307 h 211822"/>
                <a:gd name="connsiteX28" fmla="*/ 225950 w 336350"/>
                <a:gd name="connsiteY28" fmla="*/ 189412 h 211822"/>
                <a:gd name="connsiteX29" fmla="*/ 168208 w 336350"/>
                <a:gd name="connsiteY29" fmla="*/ 192391 h 211822"/>
                <a:gd name="connsiteX30" fmla="*/ 110465 w 336350"/>
                <a:gd name="connsiteY30" fmla="*/ 189412 h 211822"/>
                <a:gd name="connsiteX31" fmla="*/ 139126 w 336350"/>
                <a:gd name="connsiteY31" fmla="*/ 39307 h 211822"/>
                <a:gd name="connsiteX32" fmla="*/ 162119 w 336350"/>
                <a:gd name="connsiteY32" fmla="*/ 19520 h 211822"/>
                <a:gd name="connsiteX33" fmla="*/ 174264 w 336350"/>
                <a:gd name="connsiteY33" fmla="*/ 19520 h 21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6350" h="211822">
                  <a:moveTo>
                    <a:pt x="128730" y="16638"/>
                  </a:moveTo>
                  <a:cubicBezTo>
                    <a:pt x="126593" y="15019"/>
                    <a:pt x="123840" y="14274"/>
                    <a:pt x="121023" y="14857"/>
                  </a:cubicBezTo>
                  <a:cubicBezTo>
                    <a:pt x="41582" y="30628"/>
                    <a:pt x="0" y="98215"/>
                    <a:pt x="0" y="156865"/>
                  </a:cubicBezTo>
                  <a:cubicBezTo>
                    <a:pt x="0" y="162241"/>
                    <a:pt x="4340" y="166580"/>
                    <a:pt x="9716" y="166580"/>
                  </a:cubicBezTo>
                  <a:cubicBezTo>
                    <a:pt x="15091" y="166580"/>
                    <a:pt x="19431" y="162241"/>
                    <a:pt x="19431" y="156865"/>
                  </a:cubicBezTo>
                  <a:cubicBezTo>
                    <a:pt x="19431" y="107316"/>
                    <a:pt x="54018" y="50318"/>
                    <a:pt x="120181" y="34935"/>
                  </a:cubicBezTo>
                  <a:cubicBezTo>
                    <a:pt x="120116" y="35194"/>
                    <a:pt x="120051" y="35421"/>
                    <a:pt x="120019" y="35680"/>
                  </a:cubicBezTo>
                  <a:lnTo>
                    <a:pt x="91423" y="185364"/>
                  </a:lnTo>
                  <a:cubicBezTo>
                    <a:pt x="80509" y="182255"/>
                    <a:pt x="70016" y="177818"/>
                    <a:pt x="60398" y="171406"/>
                  </a:cubicBezTo>
                  <a:cubicBezTo>
                    <a:pt x="55929" y="168426"/>
                    <a:pt x="49905" y="169625"/>
                    <a:pt x="46926" y="174094"/>
                  </a:cubicBezTo>
                  <a:cubicBezTo>
                    <a:pt x="43946" y="178563"/>
                    <a:pt x="45145" y="184586"/>
                    <a:pt x="49614" y="187566"/>
                  </a:cubicBezTo>
                  <a:cubicBezTo>
                    <a:pt x="86015" y="211822"/>
                    <a:pt x="129669" y="211822"/>
                    <a:pt x="168175" y="211822"/>
                  </a:cubicBezTo>
                  <a:cubicBezTo>
                    <a:pt x="206681" y="211822"/>
                    <a:pt x="250336" y="211822"/>
                    <a:pt x="286737" y="187566"/>
                  </a:cubicBezTo>
                  <a:cubicBezTo>
                    <a:pt x="291206" y="184586"/>
                    <a:pt x="292404" y="178563"/>
                    <a:pt x="289425" y="174094"/>
                  </a:cubicBezTo>
                  <a:cubicBezTo>
                    <a:pt x="286445" y="169625"/>
                    <a:pt x="280422" y="168426"/>
                    <a:pt x="275953" y="171406"/>
                  </a:cubicBezTo>
                  <a:cubicBezTo>
                    <a:pt x="266334" y="177818"/>
                    <a:pt x="255842" y="182255"/>
                    <a:pt x="244928" y="185364"/>
                  </a:cubicBezTo>
                  <a:lnTo>
                    <a:pt x="216332" y="35680"/>
                  </a:lnTo>
                  <a:cubicBezTo>
                    <a:pt x="216299" y="35421"/>
                    <a:pt x="216202" y="35194"/>
                    <a:pt x="216170" y="34935"/>
                  </a:cubicBezTo>
                  <a:cubicBezTo>
                    <a:pt x="282332" y="50318"/>
                    <a:pt x="316920" y="107283"/>
                    <a:pt x="316920" y="156865"/>
                  </a:cubicBezTo>
                  <a:cubicBezTo>
                    <a:pt x="316920" y="162241"/>
                    <a:pt x="321259" y="166580"/>
                    <a:pt x="326635" y="166580"/>
                  </a:cubicBezTo>
                  <a:cubicBezTo>
                    <a:pt x="332011" y="166580"/>
                    <a:pt x="336351" y="162241"/>
                    <a:pt x="336351" y="156865"/>
                  </a:cubicBezTo>
                  <a:cubicBezTo>
                    <a:pt x="336351" y="98248"/>
                    <a:pt x="294801" y="30628"/>
                    <a:pt x="215328" y="14857"/>
                  </a:cubicBezTo>
                  <a:cubicBezTo>
                    <a:pt x="212510" y="14306"/>
                    <a:pt x="209758" y="15051"/>
                    <a:pt x="207620" y="16638"/>
                  </a:cubicBezTo>
                  <a:cubicBezTo>
                    <a:pt x="199880" y="6858"/>
                    <a:pt x="188157" y="607"/>
                    <a:pt x="174976" y="121"/>
                  </a:cubicBezTo>
                  <a:cubicBezTo>
                    <a:pt x="170475" y="-40"/>
                    <a:pt x="165876" y="-40"/>
                    <a:pt x="161374" y="121"/>
                  </a:cubicBezTo>
                  <a:cubicBezTo>
                    <a:pt x="148194" y="607"/>
                    <a:pt x="136438" y="6858"/>
                    <a:pt x="128730" y="16638"/>
                  </a:cubicBezTo>
                  <a:close/>
                  <a:moveTo>
                    <a:pt x="174264" y="19520"/>
                  </a:moveTo>
                  <a:cubicBezTo>
                    <a:pt x="185663" y="19941"/>
                    <a:pt x="195120" y="28070"/>
                    <a:pt x="197257" y="39307"/>
                  </a:cubicBezTo>
                  <a:lnTo>
                    <a:pt x="225950" y="189412"/>
                  </a:lnTo>
                  <a:cubicBezTo>
                    <a:pt x="206713" y="192359"/>
                    <a:pt x="186797" y="192391"/>
                    <a:pt x="168208" y="192391"/>
                  </a:cubicBezTo>
                  <a:cubicBezTo>
                    <a:pt x="149586" y="192391"/>
                    <a:pt x="129702" y="192359"/>
                    <a:pt x="110465" y="189412"/>
                  </a:cubicBezTo>
                  <a:lnTo>
                    <a:pt x="139126" y="39307"/>
                  </a:lnTo>
                  <a:cubicBezTo>
                    <a:pt x="141263" y="28102"/>
                    <a:pt x="150720" y="19941"/>
                    <a:pt x="162119" y="19520"/>
                  </a:cubicBezTo>
                  <a:cubicBezTo>
                    <a:pt x="166135" y="19391"/>
                    <a:pt x="170248" y="19391"/>
                    <a:pt x="174264" y="19520"/>
                  </a:cubicBezTo>
                  <a:close/>
                </a:path>
              </a:pathLst>
            </a:custGeom>
            <a:grpFill/>
            <a:ln w="3239" cap="flat">
              <a:noFill/>
              <a:prstDash val="solid"/>
              <a:miter/>
            </a:ln>
          </p:spPr>
          <p:txBody>
            <a:bodyPr rtlCol="0" anchor="ctr"/>
            <a:lstStyle/>
            <a:p>
              <a:endParaRPr lang="es-AR"/>
            </a:p>
          </p:txBody>
        </p:sp>
        <p:sp>
          <p:nvSpPr>
            <p:cNvPr id="317" name="Forma libre 316">
              <a:extLst>
                <a:ext uri="{FF2B5EF4-FFF2-40B4-BE49-F238E27FC236}">
                  <a16:creationId xmlns:a16="http://schemas.microsoft.com/office/drawing/2014/main" id="{8FEB12F5-E5D3-07E1-0E6C-2216AFEDD3CE}"/>
                </a:ext>
              </a:extLst>
            </p:cNvPr>
            <p:cNvSpPr/>
            <p:nvPr/>
          </p:nvSpPr>
          <p:spPr>
            <a:xfrm>
              <a:off x="13678569" y="3010727"/>
              <a:ext cx="608015" cy="460870"/>
            </a:xfrm>
            <a:custGeom>
              <a:avLst/>
              <a:gdLst>
                <a:gd name="connsiteX0" fmla="*/ 596642 w 608015"/>
                <a:gd name="connsiteY0" fmla="*/ 325437 h 460870"/>
                <a:gd name="connsiteX1" fmla="*/ 596578 w 608015"/>
                <a:gd name="connsiteY1" fmla="*/ 325048 h 460870"/>
                <a:gd name="connsiteX2" fmla="*/ 498354 w 608015"/>
                <a:gd name="connsiteY2" fmla="*/ 192626 h 460870"/>
                <a:gd name="connsiteX3" fmla="*/ 441745 w 608015"/>
                <a:gd name="connsiteY3" fmla="*/ 181291 h 460870"/>
                <a:gd name="connsiteX4" fmla="*/ 436272 w 608015"/>
                <a:gd name="connsiteY4" fmla="*/ 181809 h 460870"/>
                <a:gd name="connsiteX5" fmla="*/ 426621 w 608015"/>
                <a:gd name="connsiteY5" fmla="*/ 143206 h 460870"/>
                <a:gd name="connsiteX6" fmla="*/ 421245 w 608015"/>
                <a:gd name="connsiteY6" fmla="*/ 136729 h 460870"/>
                <a:gd name="connsiteX7" fmla="*/ 412825 w 608015"/>
                <a:gd name="connsiteY7" fmla="*/ 136859 h 460870"/>
                <a:gd name="connsiteX8" fmla="*/ 381606 w 608015"/>
                <a:gd name="connsiteY8" fmla="*/ 152468 h 460870"/>
                <a:gd name="connsiteX9" fmla="*/ 381606 w 608015"/>
                <a:gd name="connsiteY9" fmla="*/ 122901 h 460870"/>
                <a:gd name="connsiteX10" fmla="*/ 381509 w 608015"/>
                <a:gd name="connsiteY10" fmla="*/ 122027 h 460870"/>
                <a:gd name="connsiteX11" fmla="*/ 445372 w 608015"/>
                <a:gd name="connsiteY11" fmla="*/ 39963 h 460870"/>
                <a:gd name="connsiteX12" fmla="*/ 449517 w 608015"/>
                <a:gd name="connsiteY12" fmla="*/ 9715 h 460870"/>
                <a:gd name="connsiteX13" fmla="*/ 439802 w 608015"/>
                <a:gd name="connsiteY13" fmla="*/ 0 h 460870"/>
                <a:gd name="connsiteX14" fmla="*/ 430086 w 608015"/>
                <a:gd name="connsiteY14" fmla="*/ 9715 h 460870"/>
                <a:gd name="connsiteX15" fmla="*/ 426751 w 608015"/>
                <a:gd name="connsiteY15" fmla="*/ 34393 h 460870"/>
                <a:gd name="connsiteX16" fmla="*/ 303979 w 608015"/>
                <a:gd name="connsiteY16" fmla="*/ 124520 h 460870"/>
                <a:gd name="connsiteX17" fmla="*/ 181208 w 608015"/>
                <a:gd name="connsiteY17" fmla="*/ 34328 h 460870"/>
                <a:gd name="connsiteX18" fmla="*/ 177872 w 608015"/>
                <a:gd name="connsiteY18" fmla="*/ 9748 h 460870"/>
                <a:gd name="connsiteX19" fmla="*/ 168156 w 608015"/>
                <a:gd name="connsiteY19" fmla="*/ 32 h 460870"/>
                <a:gd name="connsiteX20" fmla="*/ 158441 w 608015"/>
                <a:gd name="connsiteY20" fmla="*/ 9748 h 460870"/>
                <a:gd name="connsiteX21" fmla="*/ 162619 w 608015"/>
                <a:gd name="connsiteY21" fmla="*/ 39931 h 460870"/>
                <a:gd name="connsiteX22" fmla="*/ 226449 w 608015"/>
                <a:gd name="connsiteY22" fmla="*/ 121962 h 460870"/>
                <a:gd name="connsiteX23" fmla="*/ 226352 w 608015"/>
                <a:gd name="connsiteY23" fmla="*/ 122901 h 460870"/>
                <a:gd name="connsiteX24" fmla="*/ 226352 w 608015"/>
                <a:gd name="connsiteY24" fmla="*/ 152468 h 460870"/>
                <a:gd name="connsiteX25" fmla="*/ 195133 w 608015"/>
                <a:gd name="connsiteY25" fmla="*/ 136859 h 460870"/>
                <a:gd name="connsiteX26" fmla="*/ 186713 w 608015"/>
                <a:gd name="connsiteY26" fmla="*/ 136729 h 460870"/>
                <a:gd name="connsiteX27" fmla="*/ 181337 w 608015"/>
                <a:gd name="connsiteY27" fmla="*/ 143206 h 460870"/>
                <a:gd name="connsiteX28" fmla="*/ 171686 w 608015"/>
                <a:gd name="connsiteY28" fmla="*/ 181809 h 460870"/>
                <a:gd name="connsiteX29" fmla="*/ 166213 w 608015"/>
                <a:gd name="connsiteY29" fmla="*/ 181291 h 460870"/>
                <a:gd name="connsiteX30" fmla="*/ 109702 w 608015"/>
                <a:gd name="connsiteY30" fmla="*/ 192626 h 460870"/>
                <a:gd name="connsiteX31" fmla="*/ 11478 w 608015"/>
                <a:gd name="connsiteY31" fmla="*/ 325048 h 460870"/>
                <a:gd name="connsiteX32" fmla="*/ 11413 w 608015"/>
                <a:gd name="connsiteY32" fmla="*/ 325437 h 460870"/>
                <a:gd name="connsiteX33" fmla="*/ 78 w 608015"/>
                <a:gd name="connsiteY33" fmla="*/ 415985 h 460870"/>
                <a:gd name="connsiteX34" fmla="*/ 5908 w 608015"/>
                <a:gd name="connsiteY34" fmla="*/ 426122 h 460870"/>
                <a:gd name="connsiteX35" fmla="*/ 304012 w 608015"/>
                <a:gd name="connsiteY35" fmla="*/ 460871 h 460870"/>
                <a:gd name="connsiteX36" fmla="*/ 602115 w 608015"/>
                <a:gd name="connsiteY36" fmla="*/ 426122 h 460870"/>
                <a:gd name="connsiteX37" fmla="*/ 607945 w 608015"/>
                <a:gd name="connsiteY37" fmla="*/ 415985 h 460870"/>
                <a:gd name="connsiteX38" fmla="*/ 596642 w 608015"/>
                <a:gd name="connsiteY38" fmla="*/ 325437 h 460870"/>
                <a:gd name="connsiteX39" fmla="*/ 419108 w 608015"/>
                <a:gd name="connsiteY39" fmla="*/ 193176 h 460870"/>
                <a:gd name="connsiteX40" fmla="*/ 430896 w 608015"/>
                <a:gd name="connsiteY40" fmla="*/ 200236 h 460870"/>
                <a:gd name="connsiteX41" fmla="*/ 434199 w 608015"/>
                <a:gd name="connsiteY41" fmla="*/ 198682 h 460870"/>
                <a:gd name="connsiteX42" fmla="*/ 437956 w 608015"/>
                <a:gd name="connsiteY42" fmla="*/ 200334 h 460870"/>
                <a:gd name="connsiteX43" fmla="*/ 475684 w 608015"/>
                <a:gd name="connsiteY43" fmla="*/ 207879 h 460870"/>
                <a:gd name="connsiteX44" fmla="*/ 480996 w 608015"/>
                <a:gd name="connsiteY44" fmla="*/ 318442 h 460870"/>
                <a:gd name="connsiteX45" fmla="*/ 349059 w 608015"/>
                <a:gd name="connsiteY45" fmla="*/ 327704 h 460870"/>
                <a:gd name="connsiteX46" fmla="*/ 339570 w 608015"/>
                <a:gd name="connsiteY46" fmla="*/ 337646 h 460870"/>
                <a:gd name="connsiteX47" fmla="*/ 349286 w 608015"/>
                <a:gd name="connsiteY47" fmla="*/ 347135 h 460870"/>
                <a:gd name="connsiteX48" fmla="*/ 349512 w 608015"/>
                <a:gd name="connsiteY48" fmla="*/ 347135 h 460870"/>
                <a:gd name="connsiteX49" fmla="*/ 481902 w 608015"/>
                <a:gd name="connsiteY49" fmla="*/ 337905 h 460870"/>
                <a:gd name="connsiteX50" fmla="*/ 484234 w 608015"/>
                <a:gd name="connsiteY50" fmla="*/ 386223 h 460870"/>
                <a:gd name="connsiteX51" fmla="*/ 349059 w 608015"/>
                <a:gd name="connsiteY51" fmla="*/ 395615 h 460870"/>
                <a:gd name="connsiteX52" fmla="*/ 339570 w 608015"/>
                <a:gd name="connsiteY52" fmla="*/ 405557 h 460870"/>
                <a:gd name="connsiteX53" fmla="*/ 349286 w 608015"/>
                <a:gd name="connsiteY53" fmla="*/ 415046 h 460870"/>
                <a:gd name="connsiteX54" fmla="*/ 349512 w 608015"/>
                <a:gd name="connsiteY54" fmla="*/ 415046 h 460870"/>
                <a:gd name="connsiteX55" fmla="*/ 485173 w 608015"/>
                <a:gd name="connsiteY55" fmla="*/ 405687 h 460870"/>
                <a:gd name="connsiteX56" fmla="*/ 486404 w 608015"/>
                <a:gd name="connsiteY56" fmla="*/ 431239 h 460870"/>
                <a:gd name="connsiteX57" fmla="*/ 313727 w 608015"/>
                <a:gd name="connsiteY57" fmla="*/ 441375 h 460870"/>
                <a:gd name="connsiteX58" fmla="*/ 313727 w 608015"/>
                <a:gd name="connsiteY58" fmla="*/ 271386 h 460870"/>
                <a:gd name="connsiteX59" fmla="*/ 334810 w 608015"/>
                <a:gd name="connsiteY59" fmla="*/ 197581 h 460870"/>
                <a:gd name="connsiteX60" fmla="*/ 410720 w 608015"/>
                <a:gd name="connsiteY60" fmla="*/ 159626 h 460870"/>
                <a:gd name="connsiteX61" fmla="*/ 419108 w 608015"/>
                <a:gd name="connsiteY61" fmla="*/ 193176 h 460870"/>
                <a:gd name="connsiteX62" fmla="*/ 245848 w 608015"/>
                <a:gd name="connsiteY62" fmla="*/ 131969 h 460870"/>
                <a:gd name="connsiteX63" fmla="*/ 304044 w 608015"/>
                <a:gd name="connsiteY63" fmla="*/ 143951 h 460870"/>
                <a:gd name="connsiteX64" fmla="*/ 362240 w 608015"/>
                <a:gd name="connsiteY64" fmla="*/ 132033 h 460870"/>
                <a:gd name="connsiteX65" fmla="*/ 362240 w 608015"/>
                <a:gd name="connsiteY65" fmla="*/ 162216 h 460870"/>
                <a:gd name="connsiteX66" fmla="*/ 322341 w 608015"/>
                <a:gd name="connsiteY66" fmla="*/ 182166 h 460870"/>
                <a:gd name="connsiteX67" fmla="*/ 317354 w 608015"/>
                <a:gd name="connsiteY67" fmla="*/ 188189 h 460870"/>
                <a:gd name="connsiteX68" fmla="*/ 304044 w 608015"/>
                <a:gd name="connsiteY68" fmla="*/ 234726 h 460870"/>
                <a:gd name="connsiteX69" fmla="*/ 290734 w 608015"/>
                <a:gd name="connsiteY69" fmla="*/ 188189 h 460870"/>
                <a:gd name="connsiteX70" fmla="*/ 285746 w 608015"/>
                <a:gd name="connsiteY70" fmla="*/ 182166 h 460870"/>
                <a:gd name="connsiteX71" fmla="*/ 245848 w 608015"/>
                <a:gd name="connsiteY71" fmla="*/ 162216 h 460870"/>
                <a:gd name="connsiteX72" fmla="*/ 245848 w 608015"/>
                <a:gd name="connsiteY72" fmla="*/ 131969 h 460870"/>
                <a:gd name="connsiteX73" fmla="*/ 170100 w 608015"/>
                <a:gd name="connsiteY73" fmla="*/ 200366 h 460870"/>
                <a:gd name="connsiteX74" fmla="*/ 173856 w 608015"/>
                <a:gd name="connsiteY74" fmla="*/ 198714 h 460870"/>
                <a:gd name="connsiteX75" fmla="*/ 177159 w 608015"/>
                <a:gd name="connsiteY75" fmla="*/ 200269 h 460870"/>
                <a:gd name="connsiteX76" fmla="*/ 188948 w 608015"/>
                <a:gd name="connsiteY76" fmla="*/ 193209 h 460870"/>
                <a:gd name="connsiteX77" fmla="*/ 197335 w 608015"/>
                <a:gd name="connsiteY77" fmla="*/ 159690 h 460870"/>
                <a:gd name="connsiteX78" fmla="*/ 273246 w 608015"/>
                <a:gd name="connsiteY78" fmla="*/ 197646 h 460870"/>
                <a:gd name="connsiteX79" fmla="*/ 294328 w 608015"/>
                <a:gd name="connsiteY79" fmla="*/ 271451 h 460870"/>
                <a:gd name="connsiteX80" fmla="*/ 294328 w 608015"/>
                <a:gd name="connsiteY80" fmla="*/ 441440 h 460870"/>
                <a:gd name="connsiteX81" fmla="*/ 121652 w 608015"/>
                <a:gd name="connsiteY81" fmla="*/ 431303 h 460870"/>
                <a:gd name="connsiteX82" fmla="*/ 122882 w 608015"/>
                <a:gd name="connsiteY82" fmla="*/ 405752 h 460870"/>
                <a:gd name="connsiteX83" fmla="*/ 258543 w 608015"/>
                <a:gd name="connsiteY83" fmla="*/ 415111 h 460870"/>
                <a:gd name="connsiteX84" fmla="*/ 258770 w 608015"/>
                <a:gd name="connsiteY84" fmla="*/ 415111 h 460870"/>
                <a:gd name="connsiteX85" fmla="*/ 268485 w 608015"/>
                <a:gd name="connsiteY85" fmla="*/ 405622 h 460870"/>
                <a:gd name="connsiteX86" fmla="*/ 258996 w 608015"/>
                <a:gd name="connsiteY86" fmla="*/ 395680 h 460870"/>
                <a:gd name="connsiteX87" fmla="*/ 123821 w 608015"/>
                <a:gd name="connsiteY87" fmla="*/ 386288 h 460870"/>
                <a:gd name="connsiteX88" fmla="*/ 126153 w 608015"/>
                <a:gd name="connsiteY88" fmla="*/ 337970 h 460870"/>
                <a:gd name="connsiteX89" fmla="*/ 258543 w 608015"/>
                <a:gd name="connsiteY89" fmla="*/ 347199 h 460870"/>
                <a:gd name="connsiteX90" fmla="*/ 258770 w 608015"/>
                <a:gd name="connsiteY90" fmla="*/ 347199 h 460870"/>
                <a:gd name="connsiteX91" fmla="*/ 268485 w 608015"/>
                <a:gd name="connsiteY91" fmla="*/ 337711 h 460870"/>
                <a:gd name="connsiteX92" fmla="*/ 258996 w 608015"/>
                <a:gd name="connsiteY92" fmla="*/ 327768 h 460870"/>
                <a:gd name="connsiteX93" fmla="*/ 127060 w 608015"/>
                <a:gd name="connsiteY93" fmla="*/ 318506 h 460870"/>
                <a:gd name="connsiteX94" fmla="*/ 132371 w 608015"/>
                <a:gd name="connsiteY94" fmla="*/ 207944 h 460870"/>
                <a:gd name="connsiteX95" fmla="*/ 170100 w 608015"/>
                <a:gd name="connsiteY95" fmla="*/ 200366 h 460870"/>
                <a:gd name="connsiteX96" fmla="*/ 20351 w 608015"/>
                <a:gd name="connsiteY96" fmla="*/ 410707 h 460870"/>
                <a:gd name="connsiteX97" fmla="*/ 26602 w 608015"/>
                <a:gd name="connsiteY97" fmla="*/ 360672 h 460870"/>
                <a:gd name="connsiteX98" fmla="*/ 63974 w 608015"/>
                <a:gd name="connsiteY98" fmla="*/ 370031 h 460870"/>
                <a:gd name="connsiteX99" fmla="*/ 66338 w 608015"/>
                <a:gd name="connsiteY99" fmla="*/ 370322 h 460870"/>
                <a:gd name="connsiteX100" fmla="*/ 75762 w 608015"/>
                <a:gd name="connsiteY100" fmla="*/ 362971 h 460870"/>
                <a:gd name="connsiteX101" fmla="*/ 68702 w 608015"/>
                <a:gd name="connsiteY101" fmla="*/ 351183 h 460870"/>
                <a:gd name="connsiteX102" fmla="*/ 29030 w 608015"/>
                <a:gd name="connsiteY102" fmla="*/ 341273 h 460870"/>
                <a:gd name="connsiteX103" fmla="*/ 30682 w 608015"/>
                <a:gd name="connsiteY103" fmla="*/ 328060 h 460870"/>
                <a:gd name="connsiteX104" fmla="*/ 112746 w 608015"/>
                <a:gd name="connsiteY104" fmla="*/ 211863 h 460870"/>
                <a:gd name="connsiteX105" fmla="*/ 102318 w 608015"/>
                <a:gd name="connsiteY105" fmla="*/ 428648 h 460870"/>
                <a:gd name="connsiteX106" fmla="*/ 79260 w 608015"/>
                <a:gd name="connsiteY106" fmla="*/ 424891 h 460870"/>
                <a:gd name="connsiteX107" fmla="*/ 20351 w 608015"/>
                <a:gd name="connsiteY107" fmla="*/ 410707 h 460870"/>
                <a:gd name="connsiteX108" fmla="*/ 505738 w 608015"/>
                <a:gd name="connsiteY108" fmla="*/ 428615 h 460870"/>
                <a:gd name="connsiteX109" fmla="*/ 495310 w 608015"/>
                <a:gd name="connsiteY109" fmla="*/ 211863 h 460870"/>
                <a:gd name="connsiteX110" fmla="*/ 577373 w 608015"/>
                <a:gd name="connsiteY110" fmla="*/ 328060 h 460870"/>
                <a:gd name="connsiteX111" fmla="*/ 579025 w 608015"/>
                <a:gd name="connsiteY111" fmla="*/ 341273 h 460870"/>
                <a:gd name="connsiteX112" fmla="*/ 539353 w 608015"/>
                <a:gd name="connsiteY112" fmla="*/ 351183 h 460870"/>
                <a:gd name="connsiteX113" fmla="*/ 532293 w 608015"/>
                <a:gd name="connsiteY113" fmla="*/ 362971 h 460870"/>
                <a:gd name="connsiteX114" fmla="*/ 541717 w 608015"/>
                <a:gd name="connsiteY114" fmla="*/ 370322 h 460870"/>
                <a:gd name="connsiteX115" fmla="*/ 544082 w 608015"/>
                <a:gd name="connsiteY115" fmla="*/ 370031 h 460870"/>
                <a:gd name="connsiteX116" fmla="*/ 581454 w 608015"/>
                <a:gd name="connsiteY116" fmla="*/ 360672 h 460870"/>
                <a:gd name="connsiteX117" fmla="*/ 587704 w 608015"/>
                <a:gd name="connsiteY117" fmla="*/ 410707 h 460870"/>
                <a:gd name="connsiteX118" fmla="*/ 505738 w 608015"/>
                <a:gd name="connsiteY118" fmla="*/ 428615 h 46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608015" h="460870">
                  <a:moveTo>
                    <a:pt x="596642" y="325437"/>
                  </a:moveTo>
                  <a:cubicBezTo>
                    <a:pt x="596610" y="325307"/>
                    <a:pt x="596610" y="325178"/>
                    <a:pt x="596578" y="325048"/>
                  </a:cubicBezTo>
                  <a:cubicBezTo>
                    <a:pt x="586959" y="267338"/>
                    <a:pt x="567755" y="206487"/>
                    <a:pt x="498354" y="192626"/>
                  </a:cubicBezTo>
                  <a:lnTo>
                    <a:pt x="441745" y="181291"/>
                  </a:lnTo>
                  <a:cubicBezTo>
                    <a:pt x="439834" y="180903"/>
                    <a:pt x="437956" y="181129"/>
                    <a:pt x="436272" y="181809"/>
                  </a:cubicBezTo>
                  <a:lnTo>
                    <a:pt x="426621" y="143206"/>
                  </a:lnTo>
                  <a:cubicBezTo>
                    <a:pt x="425909" y="140356"/>
                    <a:pt x="423933" y="137960"/>
                    <a:pt x="421245" y="136729"/>
                  </a:cubicBezTo>
                  <a:cubicBezTo>
                    <a:pt x="418557" y="135499"/>
                    <a:pt x="415481" y="135531"/>
                    <a:pt x="412825" y="136859"/>
                  </a:cubicBezTo>
                  <a:lnTo>
                    <a:pt x="381606" y="152468"/>
                  </a:lnTo>
                  <a:lnTo>
                    <a:pt x="381606" y="122901"/>
                  </a:lnTo>
                  <a:cubicBezTo>
                    <a:pt x="381606" y="122610"/>
                    <a:pt x="381541" y="122318"/>
                    <a:pt x="381509" y="122027"/>
                  </a:cubicBezTo>
                  <a:cubicBezTo>
                    <a:pt x="411627" y="103632"/>
                    <a:pt x="434944" y="74777"/>
                    <a:pt x="445372" y="39963"/>
                  </a:cubicBezTo>
                  <a:cubicBezTo>
                    <a:pt x="448125" y="30766"/>
                    <a:pt x="449517" y="20597"/>
                    <a:pt x="449517" y="9715"/>
                  </a:cubicBezTo>
                  <a:cubicBezTo>
                    <a:pt x="449517" y="4339"/>
                    <a:pt x="445178" y="0"/>
                    <a:pt x="439802" y="0"/>
                  </a:cubicBezTo>
                  <a:cubicBezTo>
                    <a:pt x="434426" y="0"/>
                    <a:pt x="430086" y="4339"/>
                    <a:pt x="430086" y="9715"/>
                  </a:cubicBezTo>
                  <a:cubicBezTo>
                    <a:pt x="430086" y="18718"/>
                    <a:pt x="428953" y="27009"/>
                    <a:pt x="426751" y="34393"/>
                  </a:cubicBezTo>
                  <a:cubicBezTo>
                    <a:pt x="410850" y="87439"/>
                    <a:pt x="360361" y="124520"/>
                    <a:pt x="303979" y="124520"/>
                  </a:cubicBezTo>
                  <a:cubicBezTo>
                    <a:pt x="247694" y="124520"/>
                    <a:pt x="197206" y="87439"/>
                    <a:pt x="181208" y="34328"/>
                  </a:cubicBezTo>
                  <a:cubicBezTo>
                    <a:pt x="179005" y="26977"/>
                    <a:pt x="177872" y="18718"/>
                    <a:pt x="177872" y="9748"/>
                  </a:cubicBezTo>
                  <a:cubicBezTo>
                    <a:pt x="177872" y="4372"/>
                    <a:pt x="173532" y="32"/>
                    <a:pt x="168156" y="32"/>
                  </a:cubicBezTo>
                  <a:cubicBezTo>
                    <a:pt x="162781" y="32"/>
                    <a:pt x="158441" y="4372"/>
                    <a:pt x="158441" y="9748"/>
                  </a:cubicBezTo>
                  <a:cubicBezTo>
                    <a:pt x="158441" y="20629"/>
                    <a:pt x="159833" y="30766"/>
                    <a:pt x="162619" y="39931"/>
                  </a:cubicBezTo>
                  <a:cubicBezTo>
                    <a:pt x="173111" y="74744"/>
                    <a:pt x="196429" y="103567"/>
                    <a:pt x="226449" y="121962"/>
                  </a:cubicBezTo>
                  <a:cubicBezTo>
                    <a:pt x="226417" y="122286"/>
                    <a:pt x="226352" y="122577"/>
                    <a:pt x="226352" y="122901"/>
                  </a:cubicBezTo>
                  <a:lnTo>
                    <a:pt x="226352" y="152468"/>
                  </a:lnTo>
                  <a:lnTo>
                    <a:pt x="195133" y="136859"/>
                  </a:lnTo>
                  <a:cubicBezTo>
                    <a:pt x="192510" y="135531"/>
                    <a:pt x="189401" y="135499"/>
                    <a:pt x="186713" y="136729"/>
                  </a:cubicBezTo>
                  <a:cubicBezTo>
                    <a:pt x="184025" y="137960"/>
                    <a:pt x="182050" y="140356"/>
                    <a:pt x="181337" y="143206"/>
                  </a:cubicBezTo>
                  <a:lnTo>
                    <a:pt x="171686" y="181809"/>
                  </a:lnTo>
                  <a:cubicBezTo>
                    <a:pt x="170002" y="181162"/>
                    <a:pt x="168124" y="180935"/>
                    <a:pt x="166213" y="181291"/>
                  </a:cubicBezTo>
                  <a:lnTo>
                    <a:pt x="109702" y="192626"/>
                  </a:lnTo>
                  <a:cubicBezTo>
                    <a:pt x="40268" y="206519"/>
                    <a:pt x="21096" y="267371"/>
                    <a:pt x="11478" y="325048"/>
                  </a:cubicBezTo>
                  <a:cubicBezTo>
                    <a:pt x="11445" y="325178"/>
                    <a:pt x="11445" y="325307"/>
                    <a:pt x="11413" y="325437"/>
                  </a:cubicBezTo>
                  <a:lnTo>
                    <a:pt x="78" y="415985"/>
                  </a:lnTo>
                  <a:cubicBezTo>
                    <a:pt x="-472" y="420292"/>
                    <a:pt x="1924" y="424405"/>
                    <a:pt x="5908" y="426122"/>
                  </a:cubicBezTo>
                  <a:cubicBezTo>
                    <a:pt x="9211" y="427547"/>
                    <a:pt x="89461" y="460871"/>
                    <a:pt x="304012" y="460871"/>
                  </a:cubicBezTo>
                  <a:cubicBezTo>
                    <a:pt x="518562" y="460871"/>
                    <a:pt x="598812" y="427547"/>
                    <a:pt x="602115" y="426122"/>
                  </a:cubicBezTo>
                  <a:cubicBezTo>
                    <a:pt x="606099" y="424405"/>
                    <a:pt x="608463" y="420292"/>
                    <a:pt x="607945" y="415985"/>
                  </a:cubicBezTo>
                  <a:lnTo>
                    <a:pt x="596642" y="325437"/>
                  </a:lnTo>
                  <a:close/>
                  <a:moveTo>
                    <a:pt x="419108" y="193176"/>
                  </a:moveTo>
                  <a:cubicBezTo>
                    <a:pt x="420403" y="198391"/>
                    <a:pt x="425714" y="201532"/>
                    <a:pt x="430896" y="200236"/>
                  </a:cubicBezTo>
                  <a:cubicBezTo>
                    <a:pt x="432127" y="199945"/>
                    <a:pt x="433228" y="199394"/>
                    <a:pt x="434199" y="198682"/>
                  </a:cubicBezTo>
                  <a:cubicBezTo>
                    <a:pt x="435300" y="199459"/>
                    <a:pt x="436563" y="200042"/>
                    <a:pt x="437956" y="200334"/>
                  </a:cubicBezTo>
                  <a:lnTo>
                    <a:pt x="475684" y="207879"/>
                  </a:lnTo>
                  <a:lnTo>
                    <a:pt x="480996" y="318442"/>
                  </a:lnTo>
                  <a:cubicBezTo>
                    <a:pt x="440352" y="323526"/>
                    <a:pt x="397118" y="326570"/>
                    <a:pt x="349059" y="327704"/>
                  </a:cubicBezTo>
                  <a:cubicBezTo>
                    <a:pt x="343683" y="327833"/>
                    <a:pt x="339441" y="332270"/>
                    <a:pt x="339570" y="337646"/>
                  </a:cubicBezTo>
                  <a:cubicBezTo>
                    <a:pt x="339700" y="342925"/>
                    <a:pt x="344007" y="347135"/>
                    <a:pt x="349286" y="347135"/>
                  </a:cubicBezTo>
                  <a:cubicBezTo>
                    <a:pt x="349351" y="347135"/>
                    <a:pt x="349448" y="347135"/>
                    <a:pt x="349512" y="347135"/>
                  </a:cubicBezTo>
                  <a:cubicBezTo>
                    <a:pt x="397637" y="346001"/>
                    <a:pt x="441032" y="342957"/>
                    <a:pt x="481902" y="337905"/>
                  </a:cubicBezTo>
                  <a:lnTo>
                    <a:pt x="484234" y="386223"/>
                  </a:lnTo>
                  <a:cubicBezTo>
                    <a:pt x="443882" y="391276"/>
                    <a:pt x="398479" y="394449"/>
                    <a:pt x="349059" y="395615"/>
                  </a:cubicBezTo>
                  <a:cubicBezTo>
                    <a:pt x="343683" y="395744"/>
                    <a:pt x="339441" y="400181"/>
                    <a:pt x="339570" y="405557"/>
                  </a:cubicBezTo>
                  <a:cubicBezTo>
                    <a:pt x="339700" y="410836"/>
                    <a:pt x="344007" y="415046"/>
                    <a:pt x="349286" y="415046"/>
                  </a:cubicBezTo>
                  <a:cubicBezTo>
                    <a:pt x="349351" y="415046"/>
                    <a:pt x="349448" y="415046"/>
                    <a:pt x="349512" y="415046"/>
                  </a:cubicBezTo>
                  <a:cubicBezTo>
                    <a:pt x="398997" y="413880"/>
                    <a:pt x="444530" y="410707"/>
                    <a:pt x="485173" y="405687"/>
                  </a:cubicBezTo>
                  <a:lnTo>
                    <a:pt x="486404" y="431239"/>
                  </a:lnTo>
                  <a:cubicBezTo>
                    <a:pt x="443688" y="436679"/>
                    <a:pt x="386885" y="441019"/>
                    <a:pt x="313727" y="441375"/>
                  </a:cubicBezTo>
                  <a:lnTo>
                    <a:pt x="313727" y="271386"/>
                  </a:lnTo>
                  <a:lnTo>
                    <a:pt x="334810" y="197581"/>
                  </a:lnTo>
                  <a:lnTo>
                    <a:pt x="410720" y="159626"/>
                  </a:lnTo>
                  <a:lnTo>
                    <a:pt x="419108" y="193176"/>
                  </a:lnTo>
                  <a:close/>
                  <a:moveTo>
                    <a:pt x="245848" y="131969"/>
                  </a:moveTo>
                  <a:cubicBezTo>
                    <a:pt x="263886" y="139709"/>
                    <a:pt x="283641" y="143951"/>
                    <a:pt x="304044" y="143951"/>
                  </a:cubicBezTo>
                  <a:cubicBezTo>
                    <a:pt x="324446" y="143951"/>
                    <a:pt x="344201" y="139709"/>
                    <a:pt x="362240" y="132033"/>
                  </a:cubicBezTo>
                  <a:lnTo>
                    <a:pt x="362240" y="162216"/>
                  </a:lnTo>
                  <a:lnTo>
                    <a:pt x="322341" y="182166"/>
                  </a:lnTo>
                  <a:cubicBezTo>
                    <a:pt x="319913" y="183396"/>
                    <a:pt x="318099" y="185566"/>
                    <a:pt x="317354" y="188189"/>
                  </a:cubicBezTo>
                  <a:lnTo>
                    <a:pt x="304044" y="234726"/>
                  </a:lnTo>
                  <a:lnTo>
                    <a:pt x="290734" y="188189"/>
                  </a:lnTo>
                  <a:cubicBezTo>
                    <a:pt x="289989" y="185566"/>
                    <a:pt x="288175" y="183396"/>
                    <a:pt x="285746" y="182166"/>
                  </a:cubicBezTo>
                  <a:lnTo>
                    <a:pt x="245848" y="162216"/>
                  </a:lnTo>
                  <a:lnTo>
                    <a:pt x="245848" y="131969"/>
                  </a:lnTo>
                  <a:close/>
                  <a:moveTo>
                    <a:pt x="170100" y="200366"/>
                  </a:moveTo>
                  <a:cubicBezTo>
                    <a:pt x="171492" y="200074"/>
                    <a:pt x="172755" y="199491"/>
                    <a:pt x="173856" y="198714"/>
                  </a:cubicBezTo>
                  <a:cubicBezTo>
                    <a:pt x="174828" y="199427"/>
                    <a:pt x="175929" y="199945"/>
                    <a:pt x="177159" y="200269"/>
                  </a:cubicBezTo>
                  <a:cubicBezTo>
                    <a:pt x="182341" y="201564"/>
                    <a:pt x="187652" y="198391"/>
                    <a:pt x="188948" y="193209"/>
                  </a:cubicBezTo>
                  <a:lnTo>
                    <a:pt x="197335" y="159690"/>
                  </a:lnTo>
                  <a:lnTo>
                    <a:pt x="273246" y="197646"/>
                  </a:lnTo>
                  <a:lnTo>
                    <a:pt x="294328" y="271451"/>
                  </a:lnTo>
                  <a:lnTo>
                    <a:pt x="294328" y="441440"/>
                  </a:lnTo>
                  <a:cubicBezTo>
                    <a:pt x="219972" y="441083"/>
                    <a:pt x="163007" y="436517"/>
                    <a:pt x="121652" y="431303"/>
                  </a:cubicBezTo>
                  <a:lnTo>
                    <a:pt x="122882" y="405752"/>
                  </a:lnTo>
                  <a:cubicBezTo>
                    <a:pt x="163525" y="410771"/>
                    <a:pt x="209059" y="413913"/>
                    <a:pt x="258543" y="415111"/>
                  </a:cubicBezTo>
                  <a:cubicBezTo>
                    <a:pt x="258608" y="415111"/>
                    <a:pt x="258705" y="415111"/>
                    <a:pt x="258770" y="415111"/>
                  </a:cubicBezTo>
                  <a:cubicBezTo>
                    <a:pt x="264016" y="415111"/>
                    <a:pt x="268356" y="410901"/>
                    <a:pt x="268485" y="405622"/>
                  </a:cubicBezTo>
                  <a:cubicBezTo>
                    <a:pt x="268615" y="400246"/>
                    <a:pt x="264372" y="395809"/>
                    <a:pt x="258996" y="395680"/>
                  </a:cubicBezTo>
                  <a:cubicBezTo>
                    <a:pt x="209544" y="394514"/>
                    <a:pt x="164173" y="391340"/>
                    <a:pt x="123821" y="386288"/>
                  </a:cubicBezTo>
                  <a:lnTo>
                    <a:pt x="126153" y="337970"/>
                  </a:lnTo>
                  <a:cubicBezTo>
                    <a:pt x="167023" y="343022"/>
                    <a:pt x="210451" y="346034"/>
                    <a:pt x="258543" y="347199"/>
                  </a:cubicBezTo>
                  <a:cubicBezTo>
                    <a:pt x="258608" y="347199"/>
                    <a:pt x="258705" y="347199"/>
                    <a:pt x="258770" y="347199"/>
                  </a:cubicBezTo>
                  <a:cubicBezTo>
                    <a:pt x="264016" y="347199"/>
                    <a:pt x="268356" y="342989"/>
                    <a:pt x="268485" y="337711"/>
                  </a:cubicBezTo>
                  <a:cubicBezTo>
                    <a:pt x="268615" y="332335"/>
                    <a:pt x="264372" y="327898"/>
                    <a:pt x="258996" y="327768"/>
                  </a:cubicBezTo>
                  <a:cubicBezTo>
                    <a:pt x="210969" y="326635"/>
                    <a:pt x="167735" y="323591"/>
                    <a:pt x="127060" y="318506"/>
                  </a:cubicBezTo>
                  <a:lnTo>
                    <a:pt x="132371" y="207944"/>
                  </a:lnTo>
                  <a:lnTo>
                    <a:pt x="170100" y="200366"/>
                  </a:lnTo>
                  <a:close/>
                  <a:moveTo>
                    <a:pt x="20351" y="410707"/>
                  </a:moveTo>
                  <a:lnTo>
                    <a:pt x="26602" y="360672"/>
                  </a:lnTo>
                  <a:lnTo>
                    <a:pt x="63974" y="370031"/>
                  </a:lnTo>
                  <a:cubicBezTo>
                    <a:pt x="64751" y="370225"/>
                    <a:pt x="65561" y="370322"/>
                    <a:pt x="66338" y="370322"/>
                  </a:cubicBezTo>
                  <a:cubicBezTo>
                    <a:pt x="70678" y="370322"/>
                    <a:pt x="74661" y="367375"/>
                    <a:pt x="75762" y="362971"/>
                  </a:cubicBezTo>
                  <a:cubicBezTo>
                    <a:pt x="77057" y="357757"/>
                    <a:pt x="73884" y="352478"/>
                    <a:pt x="68702" y="351183"/>
                  </a:cubicBezTo>
                  <a:lnTo>
                    <a:pt x="29030" y="341273"/>
                  </a:lnTo>
                  <a:lnTo>
                    <a:pt x="30682" y="328060"/>
                  </a:lnTo>
                  <a:cubicBezTo>
                    <a:pt x="42859" y="255129"/>
                    <a:pt x="66694" y="221384"/>
                    <a:pt x="112746" y="211863"/>
                  </a:cubicBezTo>
                  <a:lnTo>
                    <a:pt x="102318" y="428648"/>
                  </a:lnTo>
                  <a:cubicBezTo>
                    <a:pt x="93800" y="427385"/>
                    <a:pt x="86125" y="426122"/>
                    <a:pt x="79260" y="424891"/>
                  </a:cubicBezTo>
                  <a:cubicBezTo>
                    <a:pt x="48656" y="419353"/>
                    <a:pt x="29613" y="413783"/>
                    <a:pt x="20351" y="410707"/>
                  </a:cubicBezTo>
                  <a:close/>
                  <a:moveTo>
                    <a:pt x="505738" y="428615"/>
                  </a:moveTo>
                  <a:lnTo>
                    <a:pt x="495310" y="211863"/>
                  </a:lnTo>
                  <a:cubicBezTo>
                    <a:pt x="541361" y="221416"/>
                    <a:pt x="565197" y="255129"/>
                    <a:pt x="577373" y="328060"/>
                  </a:cubicBezTo>
                  <a:lnTo>
                    <a:pt x="579025" y="341273"/>
                  </a:lnTo>
                  <a:lnTo>
                    <a:pt x="539353" y="351183"/>
                  </a:lnTo>
                  <a:cubicBezTo>
                    <a:pt x="534139" y="352478"/>
                    <a:pt x="530998" y="357757"/>
                    <a:pt x="532293" y="362971"/>
                  </a:cubicBezTo>
                  <a:cubicBezTo>
                    <a:pt x="533394" y="367375"/>
                    <a:pt x="537345" y="370322"/>
                    <a:pt x="541717" y="370322"/>
                  </a:cubicBezTo>
                  <a:cubicBezTo>
                    <a:pt x="542495" y="370322"/>
                    <a:pt x="543304" y="370225"/>
                    <a:pt x="544082" y="370031"/>
                  </a:cubicBezTo>
                  <a:lnTo>
                    <a:pt x="581454" y="360672"/>
                  </a:lnTo>
                  <a:lnTo>
                    <a:pt x="587704" y="410707"/>
                  </a:lnTo>
                  <a:cubicBezTo>
                    <a:pt x="576369" y="414496"/>
                    <a:pt x="550267" y="421976"/>
                    <a:pt x="505738" y="428615"/>
                  </a:cubicBezTo>
                  <a:close/>
                </a:path>
              </a:pathLst>
            </a:custGeom>
            <a:grpFill/>
            <a:ln w="3239" cap="flat">
              <a:noFill/>
              <a:prstDash val="solid"/>
              <a:miter/>
            </a:ln>
          </p:spPr>
          <p:txBody>
            <a:bodyPr rtlCol="0" anchor="ctr"/>
            <a:lstStyle/>
            <a:p>
              <a:endParaRPr lang="es-AR"/>
            </a:p>
          </p:txBody>
        </p:sp>
        <p:sp>
          <p:nvSpPr>
            <p:cNvPr id="318" name="Forma libre 317">
              <a:extLst>
                <a:ext uri="{FF2B5EF4-FFF2-40B4-BE49-F238E27FC236}">
                  <a16:creationId xmlns:a16="http://schemas.microsoft.com/office/drawing/2014/main" id="{961A18DB-FB87-4D42-6FBB-96967E7FA0C6}"/>
                </a:ext>
              </a:extLst>
            </p:cNvPr>
            <p:cNvSpPr/>
            <p:nvPr/>
          </p:nvSpPr>
          <p:spPr>
            <a:xfrm>
              <a:off x="13961563" y="2863570"/>
              <a:ext cx="42100" cy="42100"/>
            </a:xfrm>
            <a:custGeom>
              <a:avLst/>
              <a:gdLst>
                <a:gd name="connsiteX0" fmla="*/ 21050 w 42100"/>
                <a:gd name="connsiteY0" fmla="*/ 42100 h 42100"/>
                <a:gd name="connsiteX1" fmla="*/ 42101 w 42100"/>
                <a:gd name="connsiteY1" fmla="*/ 21050 h 42100"/>
                <a:gd name="connsiteX2" fmla="*/ 21050 w 42100"/>
                <a:gd name="connsiteY2" fmla="*/ 0 h 42100"/>
                <a:gd name="connsiteX3" fmla="*/ 0 w 42100"/>
                <a:gd name="connsiteY3" fmla="*/ 21050 h 42100"/>
                <a:gd name="connsiteX4" fmla="*/ 21050 w 42100"/>
                <a:gd name="connsiteY4" fmla="*/ 42100 h 42100"/>
                <a:gd name="connsiteX5" fmla="*/ 21050 w 42100"/>
                <a:gd name="connsiteY5" fmla="*/ 19463 h 42100"/>
                <a:gd name="connsiteX6" fmla="*/ 22670 w 42100"/>
                <a:gd name="connsiteY6" fmla="*/ 21083 h 42100"/>
                <a:gd name="connsiteX7" fmla="*/ 21050 w 42100"/>
                <a:gd name="connsiteY7" fmla="*/ 22702 h 42100"/>
                <a:gd name="connsiteX8" fmla="*/ 19431 w 42100"/>
                <a:gd name="connsiteY8" fmla="*/ 21083 h 42100"/>
                <a:gd name="connsiteX9" fmla="*/ 21050 w 42100"/>
                <a:gd name="connsiteY9" fmla="*/ 19463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00" h="42100">
                  <a:moveTo>
                    <a:pt x="21050" y="42100"/>
                  </a:moveTo>
                  <a:cubicBezTo>
                    <a:pt x="32644" y="42100"/>
                    <a:pt x="42101" y="32676"/>
                    <a:pt x="42101" y="21050"/>
                  </a:cubicBezTo>
                  <a:cubicBezTo>
                    <a:pt x="42101" y="9424"/>
                    <a:pt x="32676" y="0"/>
                    <a:pt x="21050" y="0"/>
                  </a:cubicBezTo>
                  <a:cubicBezTo>
                    <a:pt x="9424" y="0"/>
                    <a:pt x="0" y="9424"/>
                    <a:pt x="0" y="21050"/>
                  </a:cubicBezTo>
                  <a:cubicBezTo>
                    <a:pt x="0" y="32676"/>
                    <a:pt x="9424" y="42100"/>
                    <a:pt x="21050" y="42100"/>
                  </a:cubicBezTo>
                  <a:close/>
                  <a:moveTo>
                    <a:pt x="21050" y="19463"/>
                  </a:moveTo>
                  <a:cubicBezTo>
                    <a:pt x="21925" y="19463"/>
                    <a:pt x="22670" y="20176"/>
                    <a:pt x="22670" y="21083"/>
                  </a:cubicBezTo>
                  <a:cubicBezTo>
                    <a:pt x="22670" y="21989"/>
                    <a:pt x="21957" y="22702"/>
                    <a:pt x="21050" y="22702"/>
                  </a:cubicBezTo>
                  <a:cubicBezTo>
                    <a:pt x="20143" y="22702"/>
                    <a:pt x="19431" y="21989"/>
                    <a:pt x="19431" y="21083"/>
                  </a:cubicBezTo>
                  <a:cubicBezTo>
                    <a:pt x="19431" y="20176"/>
                    <a:pt x="20143" y="19463"/>
                    <a:pt x="21050" y="19463"/>
                  </a:cubicBezTo>
                  <a:close/>
                </a:path>
              </a:pathLst>
            </a:custGeom>
            <a:grpFill/>
            <a:ln w="3239" cap="flat">
              <a:noFill/>
              <a:prstDash val="solid"/>
              <a:miter/>
            </a:ln>
          </p:spPr>
          <p:txBody>
            <a:bodyPr rtlCol="0" anchor="ctr"/>
            <a:lstStyle/>
            <a:p>
              <a:endParaRPr lang="es-AR"/>
            </a:p>
          </p:txBody>
        </p:sp>
      </p:grpSp>
    </p:spTree>
    <p:extLst>
      <p:ext uri="{BB962C8B-B14F-4D97-AF65-F5344CB8AC3E}">
        <p14:creationId xmlns:p14="http://schemas.microsoft.com/office/powerpoint/2010/main" val="389912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E9361B3C-3F3A-4719-9B1B-17520109D172}"/>
              </a:ext>
            </a:extLst>
          </p:cNvPr>
          <p:cNvSpPr txBox="1"/>
          <p:nvPr/>
        </p:nvSpPr>
        <p:spPr>
          <a:xfrm>
            <a:off x="4403725" y="479426"/>
            <a:ext cx="3384550" cy="1600927"/>
          </a:xfrm>
          <a:prstGeom prst="rect">
            <a:avLst/>
          </a:prstGeom>
          <a:solidFill>
            <a:schemeClr val="accent4"/>
          </a:solidFill>
        </p:spPr>
        <p:txBody>
          <a:bodyPr wrap="square" lIns="144000" tIns="288000" rIns="144000" bIns="0" rtlCol="0" anchor="ctr">
            <a:noAutofit/>
          </a:bodyPr>
          <a:lstStyle>
            <a:defPPr>
              <a:defRPr lang="es-AR"/>
            </a:defPPr>
            <a:lvl1pPr algn="ctr">
              <a:lnSpc>
                <a:spcPct val="90000"/>
              </a:lnSpc>
              <a:spcAft>
                <a:spcPts val="600"/>
              </a:spcAft>
              <a:defRPr sz="23900" b="1">
                <a:solidFill>
                  <a:schemeClr val="bg1"/>
                </a:solidFill>
                <a:effectLst>
                  <a:outerShdw blurRad="63500" sx="102000" sy="102000" algn="ctr" rotWithShape="0">
                    <a:prstClr val="black">
                      <a:alpha val="1936"/>
                    </a:prstClr>
                  </a:outerShdw>
                </a:effectLst>
                <a:latin typeface="NimbusSan" pitchFamily="2" charset="77"/>
              </a:defRPr>
            </a:lvl1pPr>
          </a:lstStyle>
          <a:p>
            <a:r>
              <a:rPr lang="es-AR"/>
              <a:t>1</a:t>
            </a:r>
          </a:p>
        </p:txBody>
      </p:sp>
      <p:sp>
        <p:nvSpPr>
          <p:cNvPr id="8" name="CuadroTexto 7">
            <a:extLst>
              <a:ext uri="{FF2B5EF4-FFF2-40B4-BE49-F238E27FC236}">
                <a16:creationId xmlns:a16="http://schemas.microsoft.com/office/drawing/2014/main" id="{36F5F88D-3D51-4CF7-368E-6A318F8EECCE}"/>
              </a:ext>
            </a:extLst>
          </p:cNvPr>
          <p:cNvSpPr txBox="1"/>
          <p:nvPr/>
        </p:nvSpPr>
        <p:spPr>
          <a:xfrm>
            <a:off x="8484063" y="479426"/>
            <a:ext cx="3384550" cy="1600927"/>
          </a:xfrm>
          <a:prstGeom prst="rect">
            <a:avLst/>
          </a:prstGeom>
          <a:solidFill>
            <a:schemeClr val="accent4"/>
          </a:solidFill>
        </p:spPr>
        <p:txBody>
          <a:bodyPr wrap="square" lIns="144000" tIns="288000" rIns="144000" bIns="0" rtlCol="0" anchor="ctr">
            <a:noAutofit/>
          </a:bodyPr>
          <a:lstStyle>
            <a:defPPr>
              <a:defRPr lang="es-AR"/>
            </a:defPPr>
            <a:lvl1pPr algn="ctr">
              <a:lnSpc>
                <a:spcPct val="90000"/>
              </a:lnSpc>
              <a:spcAft>
                <a:spcPts val="600"/>
              </a:spcAft>
              <a:defRPr sz="23900" b="1">
                <a:solidFill>
                  <a:schemeClr val="bg1"/>
                </a:solidFill>
                <a:effectLst>
                  <a:outerShdw blurRad="63500" sx="102000" sy="102000" algn="ctr" rotWithShape="0">
                    <a:prstClr val="black">
                      <a:alpha val="1936"/>
                    </a:prstClr>
                  </a:outerShdw>
                </a:effectLst>
                <a:latin typeface="NimbusSan" pitchFamily="2" charset="77"/>
              </a:defRPr>
            </a:lvl1pPr>
          </a:lstStyle>
          <a:p>
            <a:r>
              <a:rPr lang="es-AR"/>
              <a:t>2</a:t>
            </a:r>
          </a:p>
        </p:txBody>
      </p:sp>
      <p:sp>
        <p:nvSpPr>
          <p:cNvPr id="9" name="CuadroTexto 8">
            <a:extLst>
              <a:ext uri="{FF2B5EF4-FFF2-40B4-BE49-F238E27FC236}">
                <a16:creationId xmlns:a16="http://schemas.microsoft.com/office/drawing/2014/main" id="{C14ECC28-8D55-20A1-0324-8B7152422C5A}"/>
              </a:ext>
            </a:extLst>
          </p:cNvPr>
          <p:cNvSpPr txBox="1"/>
          <p:nvPr/>
        </p:nvSpPr>
        <p:spPr>
          <a:xfrm>
            <a:off x="4403725" y="2623088"/>
            <a:ext cx="3384550" cy="1600927"/>
          </a:xfrm>
          <a:prstGeom prst="rect">
            <a:avLst/>
          </a:prstGeom>
          <a:solidFill>
            <a:schemeClr val="accent4"/>
          </a:solidFill>
        </p:spPr>
        <p:txBody>
          <a:bodyPr wrap="square" lIns="144000" tIns="288000" rIns="144000" bIns="0" rtlCol="0" anchor="ctr">
            <a:noAutofit/>
          </a:bodyPr>
          <a:lstStyle/>
          <a:p>
            <a:pPr algn="ctr">
              <a:lnSpc>
                <a:spcPct val="90000"/>
              </a:lnSpc>
              <a:spcAft>
                <a:spcPts val="600"/>
              </a:spcAft>
            </a:pPr>
            <a:r>
              <a:rPr lang="es-AR" sz="23900" b="1">
                <a:solidFill>
                  <a:schemeClr val="bg1"/>
                </a:solidFill>
                <a:effectLst>
                  <a:outerShdw blurRad="63500" sx="102000" sy="102000" algn="ctr" rotWithShape="0">
                    <a:prstClr val="black">
                      <a:alpha val="1936"/>
                    </a:prstClr>
                  </a:outerShdw>
                </a:effectLst>
                <a:latin typeface="NimbusSan" pitchFamily="2" charset="77"/>
              </a:rPr>
              <a:t>3</a:t>
            </a:r>
          </a:p>
        </p:txBody>
      </p:sp>
      <p:sp>
        <p:nvSpPr>
          <p:cNvPr id="10" name="CuadroTexto 9">
            <a:extLst>
              <a:ext uri="{FF2B5EF4-FFF2-40B4-BE49-F238E27FC236}">
                <a16:creationId xmlns:a16="http://schemas.microsoft.com/office/drawing/2014/main" id="{99180694-F9C5-3C66-592D-BE97E8EA1808}"/>
              </a:ext>
            </a:extLst>
          </p:cNvPr>
          <p:cNvSpPr txBox="1"/>
          <p:nvPr/>
        </p:nvSpPr>
        <p:spPr>
          <a:xfrm>
            <a:off x="8484063" y="2623088"/>
            <a:ext cx="3384550" cy="1600927"/>
          </a:xfrm>
          <a:prstGeom prst="rect">
            <a:avLst/>
          </a:prstGeom>
          <a:solidFill>
            <a:schemeClr val="accent4"/>
          </a:solidFill>
        </p:spPr>
        <p:txBody>
          <a:bodyPr wrap="square" lIns="144000" tIns="288000" rIns="144000" bIns="0" rtlCol="0" anchor="ctr">
            <a:noAutofit/>
          </a:bodyPr>
          <a:lstStyle>
            <a:defPPr>
              <a:defRPr lang="es-AR"/>
            </a:defPPr>
            <a:lvl1pPr algn="ctr">
              <a:lnSpc>
                <a:spcPct val="90000"/>
              </a:lnSpc>
              <a:spcAft>
                <a:spcPts val="600"/>
              </a:spcAft>
              <a:defRPr sz="23900" b="1">
                <a:solidFill>
                  <a:schemeClr val="bg1"/>
                </a:solidFill>
                <a:effectLst>
                  <a:outerShdw blurRad="63500" sx="102000" sy="102000" algn="ctr" rotWithShape="0">
                    <a:prstClr val="black">
                      <a:alpha val="1936"/>
                    </a:prstClr>
                  </a:outerShdw>
                </a:effectLst>
                <a:latin typeface="NimbusSan" pitchFamily="2" charset="77"/>
              </a:defRPr>
            </a:lvl1pPr>
          </a:lstStyle>
          <a:p>
            <a:r>
              <a:rPr lang="es-AR"/>
              <a:t>4</a:t>
            </a:r>
          </a:p>
        </p:txBody>
      </p:sp>
      <p:sp>
        <p:nvSpPr>
          <p:cNvPr id="11" name="CuadroTexto 10">
            <a:extLst>
              <a:ext uri="{FF2B5EF4-FFF2-40B4-BE49-F238E27FC236}">
                <a16:creationId xmlns:a16="http://schemas.microsoft.com/office/drawing/2014/main" id="{4E22F43A-A8AB-8D14-238E-09ED65504742}"/>
              </a:ext>
            </a:extLst>
          </p:cNvPr>
          <p:cNvSpPr txBox="1"/>
          <p:nvPr/>
        </p:nvSpPr>
        <p:spPr>
          <a:xfrm>
            <a:off x="4403725" y="4766751"/>
            <a:ext cx="3384550" cy="1600927"/>
          </a:xfrm>
          <a:prstGeom prst="rect">
            <a:avLst/>
          </a:prstGeom>
          <a:solidFill>
            <a:schemeClr val="accent4"/>
          </a:solidFill>
        </p:spPr>
        <p:txBody>
          <a:bodyPr wrap="square" lIns="144000" tIns="288000" rIns="144000" bIns="0" rtlCol="0" anchor="ctr">
            <a:noAutofit/>
          </a:bodyPr>
          <a:lstStyle>
            <a:defPPr>
              <a:defRPr lang="es-AR"/>
            </a:defPPr>
            <a:lvl1pPr algn="ctr">
              <a:lnSpc>
                <a:spcPct val="90000"/>
              </a:lnSpc>
              <a:spcAft>
                <a:spcPts val="600"/>
              </a:spcAft>
              <a:defRPr sz="23900" b="1">
                <a:solidFill>
                  <a:schemeClr val="bg1"/>
                </a:solidFill>
                <a:effectLst>
                  <a:outerShdw blurRad="63500" sx="102000" sy="102000" algn="ctr" rotWithShape="0">
                    <a:prstClr val="black">
                      <a:alpha val="1936"/>
                    </a:prstClr>
                  </a:outerShdw>
                </a:effectLst>
                <a:latin typeface="NimbusSan" pitchFamily="2" charset="77"/>
              </a:defRPr>
            </a:lvl1pPr>
          </a:lstStyle>
          <a:p>
            <a:r>
              <a:rPr lang="es-AR"/>
              <a:t>5</a:t>
            </a:r>
          </a:p>
        </p:txBody>
      </p:sp>
      <p:sp>
        <p:nvSpPr>
          <p:cNvPr id="12" name="CuadroTexto 11">
            <a:extLst>
              <a:ext uri="{FF2B5EF4-FFF2-40B4-BE49-F238E27FC236}">
                <a16:creationId xmlns:a16="http://schemas.microsoft.com/office/drawing/2014/main" id="{C350CC74-B8D0-4C36-46BE-32E850666DE9}"/>
              </a:ext>
            </a:extLst>
          </p:cNvPr>
          <p:cNvSpPr txBox="1"/>
          <p:nvPr/>
        </p:nvSpPr>
        <p:spPr>
          <a:xfrm>
            <a:off x="8484063" y="4766751"/>
            <a:ext cx="3384550" cy="1600927"/>
          </a:xfrm>
          <a:prstGeom prst="rect">
            <a:avLst/>
          </a:prstGeom>
          <a:solidFill>
            <a:schemeClr val="accent4"/>
          </a:solidFill>
        </p:spPr>
        <p:txBody>
          <a:bodyPr wrap="square" lIns="144000" tIns="288000" rIns="144000" bIns="0" rtlCol="0" anchor="ctr">
            <a:noAutofit/>
          </a:bodyPr>
          <a:lstStyle>
            <a:defPPr>
              <a:defRPr lang="es-AR"/>
            </a:defPPr>
            <a:lvl1pPr algn="ctr">
              <a:lnSpc>
                <a:spcPct val="90000"/>
              </a:lnSpc>
              <a:spcAft>
                <a:spcPts val="600"/>
              </a:spcAft>
              <a:defRPr sz="23900" b="1">
                <a:solidFill>
                  <a:schemeClr val="bg1"/>
                </a:solidFill>
                <a:effectLst>
                  <a:outerShdw blurRad="63500" sx="102000" sy="102000" algn="ctr" rotWithShape="0">
                    <a:prstClr val="black">
                      <a:alpha val="1936"/>
                    </a:prstClr>
                  </a:outerShdw>
                </a:effectLst>
                <a:latin typeface="NimbusSan" pitchFamily="2" charset="77"/>
              </a:defRPr>
            </a:lvl1pPr>
          </a:lstStyle>
          <a:p>
            <a:r>
              <a:rPr lang="es-AR"/>
              <a:t>6</a:t>
            </a:r>
          </a:p>
        </p:txBody>
      </p:sp>
      <p:sp>
        <p:nvSpPr>
          <p:cNvPr id="17" name="CuadroTexto 16">
            <a:extLst>
              <a:ext uri="{FF2B5EF4-FFF2-40B4-BE49-F238E27FC236}">
                <a16:creationId xmlns:a16="http://schemas.microsoft.com/office/drawing/2014/main" id="{4E9038BB-86EF-E278-6CBF-09B5D4A42D8F}"/>
              </a:ext>
            </a:extLst>
          </p:cNvPr>
          <p:cNvSpPr txBox="1"/>
          <p:nvPr/>
        </p:nvSpPr>
        <p:spPr>
          <a:xfrm>
            <a:off x="4397360" y="466934"/>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a:latin typeface="NimbusSan" pitchFamily="2" charset="77"/>
              </a:rPr>
              <a:t>Ser una </a:t>
            </a:r>
            <a:r>
              <a:rPr lang="es-AR" sz="1600" b="1">
                <a:solidFill>
                  <a:schemeClr val="accent1"/>
                </a:solidFill>
                <a:latin typeface="NimbusSan" pitchFamily="2" charset="77"/>
              </a:rPr>
              <a:t>mujer profesional </a:t>
            </a:r>
            <a:r>
              <a:rPr lang="es-AR" sz="1600">
                <a:latin typeface="NimbusSan" pitchFamily="2" charset="77"/>
              </a:rPr>
              <a:t>de carrera STEM o que desarrolle actividades técnicas</a:t>
            </a:r>
          </a:p>
        </p:txBody>
      </p:sp>
      <p:sp>
        <p:nvSpPr>
          <p:cNvPr id="18" name="CuadroTexto 17">
            <a:extLst>
              <a:ext uri="{FF2B5EF4-FFF2-40B4-BE49-F238E27FC236}">
                <a16:creationId xmlns:a16="http://schemas.microsoft.com/office/drawing/2014/main" id="{578B8888-E09B-D9BD-F524-FACBBF8A3E55}"/>
              </a:ext>
            </a:extLst>
          </p:cNvPr>
          <p:cNvSpPr txBox="1"/>
          <p:nvPr/>
        </p:nvSpPr>
        <p:spPr>
          <a:xfrm>
            <a:off x="8515173" y="479426"/>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b="1">
                <a:solidFill>
                  <a:schemeClr val="accent1"/>
                </a:solidFill>
                <a:latin typeface="NimbusSan" pitchFamily="2" charset="77"/>
              </a:rPr>
              <a:t>Trabajar en la industria de la energía</a:t>
            </a:r>
            <a:r>
              <a:rPr lang="es-AR" sz="1600">
                <a:latin typeface="NimbusSan" pitchFamily="2" charset="77"/>
              </a:rPr>
              <a:t>, ya sea en el sector público, privado o en la academia</a:t>
            </a:r>
          </a:p>
        </p:txBody>
      </p:sp>
      <p:sp>
        <p:nvSpPr>
          <p:cNvPr id="19" name="CuadroTexto 18">
            <a:extLst>
              <a:ext uri="{FF2B5EF4-FFF2-40B4-BE49-F238E27FC236}">
                <a16:creationId xmlns:a16="http://schemas.microsoft.com/office/drawing/2014/main" id="{691F4759-3335-339E-DBB6-21B5F908BE90}"/>
              </a:ext>
            </a:extLst>
          </p:cNvPr>
          <p:cNvSpPr txBox="1"/>
          <p:nvPr/>
        </p:nvSpPr>
        <p:spPr>
          <a:xfrm>
            <a:off x="4434835" y="2623088"/>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a:latin typeface="NimbusSan" pitchFamily="2" charset="77"/>
              </a:rPr>
              <a:t>Contar con </a:t>
            </a:r>
            <a:r>
              <a:rPr lang="es-AR" sz="1600" b="1">
                <a:solidFill>
                  <a:schemeClr val="accent1"/>
                </a:solidFill>
                <a:latin typeface="NimbusSan" pitchFamily="2" charset="77"/>
              </a:rPr>
              <a:t>experiencia profesional comprobable </a:t>
            </a:r>
            <a:r>
              <a:rPr lang="es-AR" sz="1600">
                <a:latin typeface="NimbusSan" pitchFamily="2" charset="77"/>
              </a:rPr>
              <a:t>en el sector energético de entre 3 a 7 años</a:t>
            </a:r>
          </a:p>
        </p:txBody>
      </p:sp>
      <p:sp>
        <p:nvSpPr>
          <p:cNvPr id="20" name="CuadroTexto 19">
            <a:extLst>
              <a:ext uri="{FF2B5EF4-FFF2-40B4-BE49-F238E27FC236}">
                <a16:creationId xmlns:a16="http://schemas.microsoft.com/office/drawing/2014/main" id="{4FCF3F49-8CCF-09A6-DD14-CD776B531034}"/>
              </a:ext>
            </a:extLst>
          </p:cNvPr>
          <p:cNvSpPr txBox="1"/>
          <p:nvPr/>
        </p:nvSpPr>
        <p:spPr>
          <a:xfrm>
            <a:off x="8515173" y="2623088"/>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a:latin typeface="NimbusSan" pitchFamily="2" charset="77"/>
              </a:rPr>
              <a:t>Tener </a:t>
            </a:r>
            <a:r>
              <a:rPr lang="es-AR" sz="1600" b="1">
                <a:solidFill>
                  <a:schemeClr val="accent1"/>
                </a:solidFill>
                <a:latin typeface="NimbusSan" pitchFamily="2" charset="77"/>
              </a:rPr>
              <a:t>potencial de crecimiento</a:t>
            </a:r>
            <a:r>
              <a:rPr lang="es-AR" sz="1600">
                <a:latin typeface="NimbusSan" pitchFamily="2" charset="77"/>
              </a:rPr>
              <a:t>, ser una persona motivada y proactiva</a:t>
            </a:r>
          </a:p>
        </p:txBody>
      </p:sp>
      <p:sp>
        <p:nvSpPr>
          <p:cNvPr id="21" name="CuadroTexto 20">
            <a:extLst>
              <a:ext uri="{FF2B5EF4-FFF2-40B4-BE49-F238E27FC236}">
                <a16:creationId xmlns:a16="http://schemas.microsoft.com/office/drawing/2014/main" id="{6F65F896-BD2F-49D2-D892-AE49EE36A6AA}"/>
              </a:ext>
            </a:extLst>
          </p:cNvPr>
          <p:cNvSpPr txBox="1"/>
          <p:nvPr/>
        </p:nvSpPr>
        <p:spPr>
          <a:xfrm>
            <a:off x="4434835" y="4766751"/>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a:latin typeface="NimbusSan"/>
              </a:rPr>
              <a:t>Tener la </a:t>
            </a:r>
            <a:r>
              <a:rPr lang="es-AR" sz="1600" b="1">
                <a:solidFill>
                  <a:schemeClr val="accent1"/>
                </a:solidFill>
                <a:latin typeface="NimbusSan"/>
              </a:rPr>
              <a:t>disponibilidad para completar </a:t>
            </a:r>
            <a:r>
              <a:rPr lang="es-AR" sz="1600">
                <a:latin typeface="NimbusSan"/>
              </a:rPr>
              <a:t>el programa, dedicándole la carga horaria que se indica a continuación</a:t>
            </a:r>
          </a:p>
        </p:txBody>
      </p:sp>
      <p:sp>
        <p:nvSpPr>
          <p:cNvPr id="22" name="CuadroTexto 21">
            <a:extLst>
              <a:ext uri="{FF2B5EF4-FFF2-40B4-BE49-F238E27FC236}">
                <a16:creationId xmlns:a16="http://schemas.microsoft.com/office/drawing/2014/main" id="{AE8B6079-9ABE-5F9E-748D-797F89F77329}"/>
              </a:ext>
            </a:extLst>
          </p:cNvPr>
          <p:cNvSpPr txBox="1"/>
          <p:nvPr/>
        </p:nvSpPr>
        <p:spPr>
          <a:xfrm>
            <a:off x="8515173" y="4766751"/>
            <a:ext cx="3384550" cy="1600927"/>
          </a:xfrm>
          <a:prstGeom prst="rect">
            <a:avLst/>
          </a:prstGeom>
          <a:noFill/>
        </p:spPr>
        <p:txBody>
          <a:bodyPr wrap="square" lIns="144000" tIns="36000" rIns="144000" bIns="36000" rtlCol="0" anchor="ctr">
            <a:noAutofit/>
          </a:bodyPr>
          <a:lstStyle/>
          <a:p>
            <a:pPr algn="ctr">
              <a:lnSpc>
                <a:spcPct val="90000"/>
              </a:lnSpc>
              <a:spcAft>
                <a:spcPts val="600"/>
              </a:spcAft>
            </a:pPr>
            <a:r>
              <a:rPr lang="es-AR" sz="1600">
                <a:latin typeface="NimbusSan" pitchFamily="2" charset="77"/>
              </a:rPr>
              <a:t>Contar con el </a:t>
            </a:r>
            <a:r>
              <a:rPr lang="es-AR" sz="1600" b="1">
                <a:solidFill>
                  <a:schemeClr val="accent1"/>
                </a:solidFill>
                <a:latin typeface="NimbusSan" pitchFamily="2" charset="77"/>
              </a:rPr>
              <a:t>apoyo y compromiso de la institución </a:t>
            </a:r>
            <a:r>
              <a:rPr lang="es-AR" sz="1600">
                <a:latin typeface="NimbusSan" pitchFamily="2" charset="77"/>
              </a:rPr>
              <a:t>para su participación</a:t>
            </a:r>
          </a:p>
        </p:txBody>
      </p:sp>
      <p:sp>
        <p:nvSpPr>
          <p:cNvPr id="6" name="Marcador de texto 5">
            <a:extLst>
              <a:ext uri="{FF2B5EF4-FFF2-40B4-BE49-F238E27FC236}">
                <a16:creationId xmlns:a16="http://schemas.microsoft.com/office/drawing/2014/main" id="{597EBAC6-B6A4-B236-C535-6810808554FF}"/>
              </a:ext>
            </a:extLst>
          </p:cNvPr>
          <p:cNvSpPr>
            <a:spLocks noGrp="1"/>
          </p:cNvSpPr>
          <p:nvPr>
            <p:ph type="body" sz="quarter" idx="12"/>
          </p:nvPr>
        </p:nvSpPr>
        <p:spPr/>
        <p:txBody>
          <a:bodyPr/>
          <a:lstStyle/>
          <a:p>
            <a:r>
              <a:rPr lang="es-AR"/>
              <a:t>el programa</a:t>
            </a:r>
          </a:p>
        </p:txBody>
      </p:sp>
      <p:sp>
        <p:nvSpPr>
          <p:cNvPr id="5" name="Título 4">
            <a:extLst>
              <a:ext uri="{FF2B5EF4-FFF2-40B4-BE49-F238E27FC236}">
                <a16:creationId xmlns:a16="http://schemas.microsoft.com/office/drawing/2014/main" id="{076D9D3B-E4CB-9527-3503-C9D2973F3ED9}"/>
              </a:ext>
            </a:extLst>
          </p:cNvPr>
          <p:cNvSpPr>
            <a:spLocks noGrp="1"/>
          </p:cNvSpPr>
          <p:nvPr>
            <p:ph type="title"/>
          </p:nvPr>
        </p:nvSpPr>
        <p:spPr/>
        <p:txBody>
          <a:bodyPr/>
          <a:lstStyle/>
          <a:p>
            <a:r>
              <a:rPr lang="es-AR"/>
              <a:t>¿Qué perfil deben tener las </a:t>
            </a:r>
            <a:r>
              <a:rPr lang="es-AR" i="1" err="1"/>
              <a:t>mentees</a:t>
            </a:r>
            <a:r>
              <a:rPr lang="es-AR" i="1"/>
              <a:t> </a:t>
            </a:r>
            <a:r>
              <a:rPr lang="es-AR"/>
              <a:t>?</a:t>
            </a:r>
          </a:p>
        </p:txBody>
      </p:sp>
      <p:sp>
        <p:nvSpPr>
          <p:cNvPr id="23" name="Rectángulo 22">
            <a:extLst>
              <a:ext uri="{FF2B5EF4-FFF2-40B4-BE49-F238E27FC236}">
                <a16:creationId xmlns:a16="http://schemas.microsoft.com/office/drawing/2014/main" id="{F487AEE0-0605-9320-7207-CFA65FDE100D}"/>
              </a:ext>
            </a:extLst>
          </p:cNvPr>
          <p:cNvSpPr/>
          <p:nvPr/>
        </p:nvSpPr>
        <p:spPr>
          <a:xfrm>
            <a:off x="3719513" y="2080353"/>
            <a:ext cx="8472487" cy="542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23">
            <a:extLst>
              <a:ext uri="{FF2B5EF4-FFF2-40B4-BE49-F238E27FC236}">
                <a16:creationId xmlns:a16="http://schemas.microsoft.com/office/drawing/2014/main" id="{18D2CEBF-DB95-88EB-AD75-00FC5AE22531}"/>
              </a:ext>
            </a:extLst>
          </p:cNvPr>
          <p:cNvSpPr/>
          <p:nvPr/>
        </p:nvSpPr>
        <p:spPr>
          <a:xfrm>
            <a:off x="3719513" y="4224015"/>
            <a:ext cx="8472487" cy="5427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ángulo 24">
            <a:extLst>
              <a:ext uri="{FF2B5EF4-FFF2-40B4-BE49-F238E27FC236}">
                <a16:creationId xmlns:a16="http://schemas.microsoft.com/office/drawing/2014/main" id="{06EC0521-8F0B-D48F-CE03-FD9A586FC667}"/>
              </a:ext>
            </a:extLst>
          </p:cNvPr>
          <p:cNvSpPr/>
          <p:nvPr/>
        </p:nvSpPr>
        <p:spPr>
          <a:xfrm>
            <a:off x="3583141" y="6367678"/>
            <a:ext cx="7820583" cy="3412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6</a:t>
            </a:fld>
            <a:endParaRPr lang="es-AR"/>
          </a:p>
        </p:txBody>
      </p:sp>
      <p:sp>
        <p:nvSpPr>
          <p:cNvPr id="26" name="Rectángulo 25">
            <a:extLst>
              <a:ext uri="{FF2B5EF4-FFF2-40B4-BE49-F238E27FC236}">
                <a16:creationId xmlns:a16="http://schemas.microsoft.com/office/drawing/2014/main" id="{1DD899BC-5AC1-E3FA-C9F2-6E5C67B98CCF}"/>
              </a:ext>
            </a:extLst>
          </p:cNvPr>
          <p:cNvSpPr/>
          <p:nvPr/>
        </p:nvSpPr>
        <p:spPr>
          <a:xfrm>
            <a:off x="3396127" y="132418"/>
            <a:ext cx="7870964" cy="3470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01248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7</a:t>
            </a:fld>
            <a:endParaRPr lang="es-AR"/>
          </a:p>
        </p:txBody>
      </p:sp>
      <p:sp>
        <p:nvSpPr>
          <p:cNvPr id="13" name="Marcador de texto 12">
            <a:extLst>
              <a:ext uri="{FF2B5EF4-FFF2-40B4-BE49-F238E27FC236}">
                <a16:creationId xmlns:a16="http://schemas.microsoft.com/office/drawing/2014/main" id="{CEF91270-4AAF-E697-9FA9-DA188A1D3AE4}"/>
              </a:ext>
            </a:extLst>
          </p:cNvPr>
          <p:cNvSpPr>
            <a:spLocks noGrp="1"/>
          </p:cNvSpPr>
          <p:nvPr>
            <p:ph type="body" sz="quarter" idx="12"/>
          </p:nvPr>
        </p:nvSpPr>
        <p:spPr/>
        <p:txBody>
          <a:bodyPr/>
          <a:lstStyle/>
          <a:p>
            <a:r>
              <a:rPr lang="es-AR"/>
              <a:t>El programa</a:t>
            </a:r>
          </a:p>
        </p:txBody>
      </p:sp>
      <p:sp>
        <p:nvSpPr>
          <p:cNvPr id="4" name="Título 3">
            <a:extLst>
              <a:ext uri="{FF2B5EF4-FFF2-40B4-BE49-F238E27FC236}">
                <a16:creationId xmlns:a16="http://schemas.microsoft.com/office/drawing/2014/main" id="{AC61A818-E6B7-0695-68C6-F3AB0B4F2E77}"/>
              </a:ext>
            </a:extLst>
          </p:cNvPr>
          <p:cNvSpPr>
            <a:spLocks noGrp="1"/>
          </p:cNvSpPr>
          <p:nvPr>
            <p:ph type="title"/>
          </p:nvPr>
        </p:nvSpPr>
        <p:spPr>
          <a:xfrm>
            <a:off x="292277" y="536580"/>
            <a:ext cx="3427236" cy="470600"/>
          </a:xfrm>
        </p:spPr>
        <p:txBody>
          <a:bodyPr/>
          <a:lstStyle/>
          <a:p>
            <a:r>
              <a:rPr lang="es-AR"/>
              <a:t>¿En qué consiste?</a:t>
            </a:r>
          </a:p>
        </p:txBody>
      </p:sp>
      <p:sp>
        <p:nvSpPr>
          <p:cNvPr id="16" name="Marcador de texto 15">
            <a:extLst>
              <a:ext uri="{FF2B5EF4-FFF2-40B4-BE49-F238E27FC236}">
                <a16:creationId xmlns:a16="http://schemas.microsoft.com/office/drawing/2014/main" id="{43948DE8-DC11-0709-99B8-135E49E2BFBE}"/>
              </a:ext>
            </a:extLst>
          </p:cNvPr>
          <p:cNvSpPr>
            <a:spLocks noGrp="1"/>
          </p:cNvSpPr>
          <p:nvPr>
            <p:ph type="body" sz="quarter" idx="11"/>
          </p:nvPr>
        </p:nvSpPr>
        <p:spPr>
          <a:xfrm>
            <a:off x="292276" y="1129022"/>
            <a:ext cx="7495999" cy="1320264"/>
          </a:xfrm>
        </p:spPr>
        <p:txBody>
          <a:bodyPr/>
          <a:lstStyle/>
          <a:p>
            <a:pPr>
              <a:spcAft>
                <a:spcPts val="1200"/>
              </a:spcAft>
            </a:pPr>
            <a:r>
              <a:rPr lang="es-AR">
                <a:latin typeface="NimbusSan"/>
              </a:rPr>
              <a:t>El </a:t>
            </a:r>
            <a:r>
              <a:rPr lang="es-AR" err="1">
                <a:latin typeface="NimbusSan"/>
              </a:rPr>
              <a:t>mentoreo</a:t>
            </a:r>
            <a:r>
              <a:rPr lang="es-AR">
                <a:latin typeface="NimbusSan"/>
              </a:rPr>
              <a:t> es una metodología y práctica destinada a desarrollar el potencial de las personas, centrándose en la transferencia de conocimientos y en el aprendizaje basado en experiencias, con el objetivo de potenciar su talento y desarrollo.</a:t>
            </a:r>
          </a:p>
          <a:p>
            <a:pPr>
              <a:spcAft>
                <a:spcPts val="1200"/>
              </a:spcAft>
            </a:pPr>
            <a:r>
              <a:rPr lang="es-AR">
                <a:latin typeface="NimbusSan"/>
              </a:rPr>
              <a:t>Este programa tiene una duración aproximada de 7 meses, </a:t>
            </a:r>
            <a:r>
              <a:rPr lang="es-AR" b="1">
                <a:solidFill>
                  <a:schemeClr val="accent1"/>
                </a:solidFill>
                <a:latin typeface="NimbusSan"/>
              </a:rPr>
              <a:t>comenzando en abril y finalizando en octubre y sus principales hitos son:</a:t>
            </a:r>
          </a:p>
        </p:txBody>
      </p:sp>
      <p:sp>
        <p:nvSpPr>
          <p:cNvPr id="2" name="CuadroTexto 1">
            <a:extLst>
              <a:ext uri="{FF2B5EF4-FFF2-40B4-BE49-F238E27FC236}">
                <a16:creationId xmlns:a16="http://schemas.microsoft.com/office/drawing/2014/main" id="{E2132D01-6000-861D-5577-176636ABA0C7}"/>
              </a:ext>
            </a:extLst>
          </p:cNvPr>
          <p:cNvSpPr txBox="1"/>
          <p:nvPr/>
        </p:nvSpPr>
        <p:spPr>
          <a:xfrm>
            <a:off x="292276" y="2571127"/>
            <a:ext cx="3656249" cy="1153259"/>
          </a:xfrm>
          <a:prstGeom prst="rect">
            <a:avLst/>
          </a:prstGeom>
          <a:solidFill>
            <a:schemeClr val="bg2"/>
          </a:solidFill>
        </p:spPr>
        <p:txBody>
          <a:bodyPr wrap="square" lIns="1116000" tIns="45720" rIns="91440" bIns="45720" anchor="ctr">
            <a:noAutofit/>
          </a:bodyPr>
          <a:lstStyle/>
          <a:p>
            <a:pPr marL="9525" lvl="1">
              <a:lnSpc>
                <a:spcPct val="90000"/>
              </a:lnSpc>
              <a:spcAft>
                <a:spcPts val="600"/>
              </a:spcAft>
            </a:pPr>
            <a:r>
              <a:rPr lang="es-AR" sz="1400" b="1">
                <a:solidFill>
                  <a:schemeClr val="accent1"/>
                </a:solidFill>
                <a:latin typeface="NimbusSan"/>
              </a:rPr>
              <a:t>Taller Online de Preparación para el Programa, </a:t>
            </a:r>
            <a:r>
              <a:rPr lang="es-AR" sz="1200">
                <a:latin typeface="NimbusSan"/>
              </a:rPr>
              <a:t>de 1 hora de duración para repasar junto a las participantes las responsabilidades de su rol y aspectos del programa.</a:t>
            </a:r>
          </a:p>
        </p:txBody>
      </p:sp>
      <p:sp>
        <p:nvSpPr>
          <p:cNvPr id="5" name="CuadroTexto 4">
            <a:extLst>
              <a:ext uri="{FF2B5EF4-FFF2-40B4-BE49-F238E27FC236}">
                <a16:creationId xmlns:a16="http://schemas.microsoft.com/office/drawing/2014/main" id="{3C6510EC-0C43-BFE5-545D-F25B7CF2C7BC}"/>
              </a:ext>
            </a:extLst>
          </p:cNvPr>
          <p:cNvSpPr txBox="1"/>
          <p:nvPr/>
        </p:nvSpPr>
        <p:spPr>
          <a:xfrm>
            <a:off x="4132025" y="2571127"/>
            <a:ext cx="3656249" cy="1153259"/>
          </a:xfrm>
          <a:prstGeom prst="rect">
            <a:avLst/>
          </a:prstGeom>
          <a:solidFill>
            <a:schemeClr val="bg2"/>
          </a:solidFill>
        </p:spPr>
        <p:txBody>
          <a:bodyPr wrap="square" lIns="1116000" tIns="45720" rIns="91440" bIns="45720" anchor="ctr">
            <a:noAutofit/>
          </a:bodyPr>
          <a:lstStyle/>
          <a:p>
            <a:pPr marL="9525" lvl="1">
              <a:lnSpc>
                <a:spcPct val="90000"/>
              </a:lnSpc>
              <a:spcAft>
                <a:spcPts val="600"/>
              </a:spcAft>
            </a:pPr>
            <a:r>
              <a:rPr lang="es-AR" sz="1400" b="1">
                <a:solidFill>
                  <a:schemeClr val="accent1"/>
                </a:solidFill>
                <a:latin typeface="NimbusSan"/>
              </a:rPr>
              <a:t>Jornada de Lanzamiento </a:t>
            </a:r>
            <a:r>
              <a:rPr lang="es-AR" sz="1200">
                <a:latin typeface="NimbusSan"/>
              </a:rPr>
              <a:t>9 de abril presencial en Buenos Aires</a:t>
            </a:r>
            <a:endParaRPr lang="es-AR" sz="1400">
              <a:latin typeface="NimbusSan"/>
            </a:endParaRPr>
          </a:p>
        </p:txBody>
      </p:sp>
      <p:sp>
        <p:nvSpPr>
          <p:cNvPr id="6" name="CuadroTexto 5">
            <a:extLst>
              <a:ext uri="{FF2B5EF4-FFF2-40B4-BE49-F238E27FC236}">
                <a16:creationId xmlns:a16="http://schemas.microsoft.com/office/drawing/2014/main" id="{A7CE1EE8-D03C-6728-727B-EF0E39FF47F8}"/>
              </a:ext>
            </a:extLst>
          </p:cNvPr>
          <p:cNvSpPr txBox="1"/>
          <p:nvPr/>
        </p:nvSpPr>
        <p:spPr>
          <a:xfrm>
            <a:off x="292276" y="3869643"/>
            <a:ext cx="3656249" cy="1153259"/>
          </a:xfrm>
          <a:prstGeom prst="rect">
            <a:avLst/>
          </a:prstGeom>
          <a:solidFill>
            <a:schemeClr val="bg2"/>
          </a:solidFill>
        </p:spPr>
        <p:txBody>
          <a:bodyPr wrap="square" lIns="1116000" anchor="ctr">
            <a:noAutofit/>
          </a:bodyPr>
          <a:lstStyle/>
          <a:p>
            <a:pPr marL="9525" lvl="1">
              <a:lnSpc>
                <a:spcPct val="90000"/>
              </a:lnSpc>
              <a:spcAft>
                <a:spcPts val="600"/>
              </a:spcAft>
            </a:pPr>
            <a:r>
              <a:rPr lang="es-AR" sz="1400" b="1">
                <a:solidFill>
                  <a:schemeClr val="accent1"/>
                </a:solidFill>
                <a:latin typeface="NimbusSan"/>
              </a:rPr>
              <a:t>6 encuentros </a:t>
            </a:r>
            <a:r>
              <a:rPr lang="es-AR" sz="1200">
                <a:latin typeface="NimbusSan"/>
              </a:rPr>
              <a:t>(virtuales o presenciales) entre la dupla conformada por un/a mentor/a y una </a:t>
            </a:r>
            <a:r>
              <a:rPr lang="es-AR" sz="1200" i="1" err="1">
                <a:latin typeface="NimbusSan"/>
              </a:rPr>
              <a:t>mentee</a:t>
            </a:r>
            <a:r>
              <a:rPr lang="es-AR" sz="1200">
                <a:latin typeface="NimbusSan"/>
              </a:rPr>
              <a:t>. La frecuencia sugerida para estos encuentros es mensual y la duración de una hora. </a:t>
            </a:r>
            <a:endParaRPr lang="es-AR" sz="1400">
              <a:latin typeface="NimbusSan"/>
            </a:endParaRPr>
          </a:p>
        </p:txBody>
      </p:sp>
      <p:sp>
        <p:nvSpPr>
          <p:cNvPr id="7" name="CuadroTexto 6">
            <a:extLst>
              <a:ext uri="{FF2B5EF4-FFF2-40B4-BE49-F238E27FC236}">
                <a16:creationId xmlns:a16="http://schemas.microsoft.com/office/drawing/2014/main" id="{1671980B-61A6-DDCF-6929-6BE7A5B84F42}"/>
              </a:ext>
            </a:extLst>
          </p:cNvPr>
          <p:cNvSpPr txBox="1"/>
          <p:nvPr/>
        </p:nvSpPr>
        <p:spPr>
          <a:xfrm>
            <a:off x="4132025" y="3869643"/>
            <a:ext cx="3656249" cy="1153259"/>
          </a:xfrm>
          <a:prstGeom prst="rect">
            <a:avLst/>
          </a:prstGeom>
          <a:solidFill>
            <a:schemeClr val="bg2"/>
          </a:solidFill>
        </p:spPr>
        <p:txBody>
          <a:bodyPr wrap="square" lIns="1116000" anchor="ctr">
            <a:noAutofit/>
          </a:bodyPr>
          <a:lstStyle/>
          <a:p>
            <a:pPr marL="9525" lvl="1">
              <a:lnSpc>
                <a:spcPct val="90000"/>
              </a:lnSpc>
              <a:spcAft>
                <a:spcPts val="600"/>
              </a:spcAft>
            </a:pPr>
            <a:r>
              <a:rPr lang="es-AR" sz="1400" b="1">
                <a:solidFill>
                  <a:schemeClr val="accent1"/>
                </a:solidFill>
                <a:latin typeface="NimbusSan"/>
              </a:rPr>
              <a:t>1 reunión de seguimiento entre todas/os participantes </a:t>
            </a:r>
            <a:r>
              <a:rPr lang="es-AR" sz="1200">
                <a:latin typeface="NimbusSan"/>
              </a:rPr>
              <a:t>para compartir avances </a:t>
            </a:r>
            <a:endParaRPr lang="es-AR" sz="1400">
              <a:latin typeface="NimbusSan"/>
            </a:endParaRPr>
          </a:p>
        </p:txBody>
      </p:sp>
      <p:sp>
        <p:nvSpPr>
          <p:cNvPr id="8" name="CuadroTexto 7">
            <a:extLst>
              <a:ext uri="{FF2B5EF4-FFF2-40B4-BE49-F238E27FC236}">
                <a16:creationId xmlns:a16="http://schemas.microsoft.com/office/drawing/2014/main" id="{AEAE6343-427B-0286-63B3-D6661F3CA153}"/>
              </a:ext>
            </a:extLst>
          </p:cNvPr>
          <p:cNvSpPr txBox="1"/>
          <p:nvPr/>
        </p:nvSpPr>
        <p:spPr>
          <a:xfrm>
            <a:off x="292276" y="5168159"/>
            <a:ext cx="3656249" cy="1153259"/>
          </a:xfrm>
          <a:prstGeom prst="rect">
            <a:avLst/>
          </a:prstGeom>
          <a:solidFill>
            <a:schemeClr val="bg2"/>
          </a:solidFill>
        </p:spPr>
        <p:txBody>
          <a:bodyPr wrap="square" lIns="1116000" anchor="ctr">
            <a:noAutofit/>
          </a:bodyPr>
          <a:lstStyle/>
          <a:p>
            <a:pPr marL="9525" lvl="1">
              <a:lnSpc>
                <a:spcPct val="90000"/>
              </a:lnSpc>
              <a:spcAft>
                <a:spcPts val="600"/>
              </a:spcAft>
            </a:pPr>
            <a:r>
              <a:rPr lang="es-AR" sz="1400" b="1">
                <a:solidFill>
                  <a:schemeClr val="accent1"/>
                </a:solidFill>
                <a:latin typeface="NimbusSan"/>
              </a:rPr>
              <a:t>Jornada de Cierre y Celebración </a:t>
            </a:r>
            <a:r>
              <a:rPr lang="es-AR" sz="1200">
                <a:latin typeface="NimbusSan"/>
              </a:rPr>
              <a:t>presencial en Buenos Aires</a:t>
            </a:r>
            <a:endParaRPr lang="es-AR" sz="1400"/>
          </a:p>
        </p:txBody>
      </p:sp>
      <p:sp>
        <p:nvSpPr>
          <p:cNvPr id="9" name="CuadroTexto 8">
            <a:extLst>
              <a:ext uri="{FF2B5EF4-FFF2-40B4-BE49-F238E27FC236}">
                <a16:creationId xmlns:a16="http://schemas.microsoft.com/office/drawing/2014/main" id="{3C9C9283-788D-91E4-D7CD-D3B8C0B695B6}"/>
              </a:ext>
            </a:extLst>
          </p:cNvPr>
          <p:cNvSpPr txBox="1"/>
          <p:nvPr/>
        </p:nvSpPr>
        <p:spPr>
          <a:xfrm>
            <a:off x="4132025" y="5168159"/>
            <a:ext cx="3656249" cy="1153259"/>
          </a:xfrm>
          <a:prstGeom prst="rect">
            <a:avLst/>
          </a:prstGeom>
          <a:solidFill>
            <a:schemeClr val="bg2"/>
          </a:solidFill>
        </p:spPr>
        <p:txBody>
          <a:bodyPr wrap="square" lIns="1116000" anchor="ctr">
            <a:noAutofit/>
          </a:bodyPr>
          <a:lstStyle/>
          <a:p>
            <a:pPr marL="9525" lvl="1">
              <a:lnSpc>
                <a:spcPct val="90000"/>
              </a:lnSpc>
              <a:spcAft>
                <a:spcPts val="600"/>
              </a:spcAft>
            </a:pPr>
            <a:r>
              <a:rPr lang="es-AR" sz="1400" b="1">
                <a:solidFill>
                  <a:schemeClr val="accent1"/>
                </a:solidFill>
                <a:latin typeface="NimbusSan"/>
              </a:rPr>
              <a:t>4 workshops virtuales optativos</a:t>
            </a:r>
            <a:r>
              <a:rPr lang="es-AR" sz="1400">
                <a:latin typeface="NimbusSan"/>
              </a:rPr>
              <a:t>, </a:t>
            </a:r>
            <a:r>
              <a:rPr lang="es-AR" sz="1200">
                <a:latin typeface="NimbusSan"/>
              </a:rPr>
              <a:t>dos de ellos técnicos y dos vinculados a temas de desarrollo profesional y liderazgo</a:t>
            </a:r>
            <a:endParaRPr lang="es-AR" sz="1400">
              <a:latin typeface="NimbusSan"/>
            </a:endParaRPr>
          </a:p>
        </p:txBody>
      </p:sp>
      <p:pic>
        <p:nvPicPr>
          <p:cNvPr id="12" name="Imagen 11">
            <a:extLst>
              <a:ext uri="{FF2B5EF4-FFF2-40B4-BE49-F238E27FC236}">
                <a16:creationId xmlns:a16="http://schemas.microsoft.com/office/drawing/2014/main" id="{D040A911-D100-0CDD-867B-E4BFA013BC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2488" y="536580"/>
            <a:ext cx="3719511" cy="5784838"/>
          </a:xfrm>
          <a:prstGeom prst="rect">
            <a:avLst/>
          </a:prstGeom>
        </p:spPr>
      </p:pic>
      <p:grpSp>
        <p:nvGrpSpPr>
          <p:cNvPr id="15" name="Group 132">
            <a:extLst>
              <a:ext uri="{FF2B5EF4-FFF2-40B4-BE49-F238E27FC236}">
                <a16:creationId xmlns:a16="http://schemas.microsoft.com/office/drawing/2014/main" id="{E84FE36E-B4C2-B7F5-92FD-D1D3B542653B}"/>
              </a:ext>
            </a:extLst>
          </p:cNvPr>
          <p:cNvGrpSpPr>
            <a:grpSpLocks noChangeAspect="1"/>
          </p:cNvGrpSpPr>
          <p:nvPr/>
        </p:nvGrpSpPr>
        <p:grpSpPr bwMode="auto">
          <a:xfrm>
            <a:off x="504112" y="5385615"/>
            <a:ext cx="721704" cy="718346"/>
            <a:chOff x="5500" y="1712"/>
            <a:chExt cx="430" cy="428"/>
          </a:xfrm>
          <a:gradFill flip="none" rotWithShape="1">
            <a:gsLst>
              <a:gs pos="0">
                <a:schemeClr val="accent3"/>
              </a:gs>
              <a:gs pos="70000">
                <a:schemeClr val="accent1"/>
              </a:gs>
              <a:gs pos="35000">
                <a:schemeClr val="accent2"/>
              </a:gs>
            </a:gsLst>
            <a:lin ang="13500000" scaled="1"/>
            <a:tileRect/>
          </a:gradFill>
        </p:grpSpPr>
        <p:sp>
          <p:nvSpPr>
            <p:cNvPr id="17" name="Freeform 133">
              <a:extLst>
                <a:ext uri="{FF2B5EF4-FFF2-40B4-BE49-F238E27FC236}">
                  <a16:creationId xmlns:a16="http://schemas.microsoft.com/office/drawing/2014/main" id="{9F449990-70D0-4B12-12A1-D8955B6B100C}"/>
                </a:ext>
              </a:extLst>
            </p:cNvPr>
            <p:cNvSpPr>
              <a:spLocks/>
            </p:cNvSpPr>
            <p:nvPr/>
          </p:nvSpPr>
          <p:spPr bwMode="auto">
            <a:xfrm>
              <a:off x="5500" y="1878"/>
              <a:ext cx="265" cy="262"/>
            </a:xfrm>
            <a:custGeom>
              <a:avLst/>
              <a:gdLst>
                <a:gd name="T0" fmla="*/ 22 w 179"/>
                <a:gd name="T1" fmla="*/ 177 h 177"/>
                <a:gd name="T2" fmla="*/ 8 w 179"/>
                <a:gd name="T3" fmla="*/ 171 h 177"/>
                <a:gd name="T4" fmla="*/ 4 w 179"/>
                <a:gd name="T5" fmla="*/ 148 h 177"/>
                <a:gd name="T6" fmla="*/ 83 w 179"/>
                <a:gd name="T7" fmla="*/ 0 h 177"/>
                <a:gd name="T8" fmla="*/ 94 w 179"/>
                <a:gd name="T9" fmla="*/ 6 h 177"/>
                <a:gd name="T10" fmla="*/ 15 w 179"/>
                <a:gd name="T11" fmla="*/ 153 h 177"/>
                <a:gd name="T12" fmla="*/ 16 w 179"/>
                <a:gd name="T13" fmla="*/ 162 h 177"/>
                <a:gd name="T14" fmla="*/ 25 w 179"/>
                <a:gd name="T15" fmla="*/ 164 h 177"/>
                <a:gd name="T16" fmla="*/ 173 w 179"/>
                <a:gd name="T17" fmla="*/ 85 h 177"/>
                <a:gd name="T18" fmla="*/ 179 w 179"/>
                <a:gd name="T19" fmla="*/ 95 h 177"/>
                <a:gd name="T20" fmla="*/ 31 w 179"/>
                <a:gd name="T21" fmla="*/ 174 h 177"/>
                <a:gd name="T22" fmla="*/ 22 w 179"/>
                <a:gd name="T23"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77">
                  <a:moveTo>
                    <a:pt x="22" y="177"/>
                  </a:moveTo>
                  <a:cubicBezTo>
                    <a:pt x="17" y="177"/>
                    <a:pt x="12" y="175"/>
                    <a:pt x="8" y="171"/>
                  </a:cubicBezTo>
                  <a:cubicBezTo>
                    <a:pt x="2" y="165"/>
                    <a:pt x="0" y="155"/>
                    <a:pt x="4" y="148"/>
                  </a:cubicBezTo>
                  <a:cubicBezTo>
                    <a:pt x="83" y="0"/>
                    <a:pt x="83" y="0"/>
                    <a:pt x="83" y="0"/>
                  </a:cubicBezTo>
                  <a:cubicBezTo>
                    <a:pt x="94" y="6"/>
                    <a:pt x="94" y="6"/>
                    <a:pt x="94" y="6"/>
                  </a:cubicBezTo>
                  <a:cubicBezTo>
                    <a:pt x="15" y="153"/>
                    <a:pt x="15" y="153"/>
                    <a:pt x="15" y="153"/>
                  </a:cubicBezTo>
                  <a:cubicBezTo>
                    <a:pt x="13" y="156"/>
                    <a:pt x="14" y="160"/>
                    <a:pt x="16" y="162"/>
                  </a:cubicBezTo>
                  <a:cubicBezTo>
                    <a:pt x="19" y="165"/>
                    <a:pt x="22" y="165"/>
                    <a:pt x="25" y="164"/>
                  </a:cubicBezTo>
                  <a:cubicBezTo>
                    <a:pt x="173" y="85"/>
                    <a:pt x="173" y="85"/>
                    <a:pt x="173" y="85"/>
                  </a:cubicBezTo>
                  <a:cubicBezTo>
                    <a:pt x="179" y="95"/>
                    <a:pt x="179" y="95"/>
                    <a:pt x="179" y="95"/>
                  </a:cubicBezTo>
                  <a:cubicBezTo>
                    <a:pt x="31" y="174"/>
                    <a:pt x="31" y="174"/>
                    <a:pt x="31" y="174"/>
                  </a:cubicBezTo>
                  <a:cubicBezTo>
                    <a:pt x="28" y="176"/>
                    <a:pt x="25" y="177"/>
                    <a:pt x="22"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8" name="Freeform 134">
              <a:extLst>
                <a:ext uri="{FF2B5EF4-FFF2-40B4-BE49-F238E27FC236}">
                  <a16:creationId xmlns:a16="http://schemas.microsoft.com/office/drawing/2014/main" id="{33060190-6974-7035-6848-697017A773D5}"/>
                </a:ext>
              </a:extLst>
            </p:cNvPr>
            <p:cNvSpPr>
              <a:spLocks noEditPoints="1"/>
            </p:cNvSpPr>
            <p:nvPr/>
          </p:nvSpPr>
          <p:spPr bwMode="auto">
            <a:xfrm>
              <a:off x="5610" y="1843"/>
              <a:ext cx="191" cy="179"/>
            </a:xfrm>
            <a:custGeom>
              <a:avLst/>
              <a:gdLst>
                <a:gd name="T0" fmla="*/ 97 w 129"/>
                <a:gd name="T1" fmla="*/ 121 h 121"/>
                <a:gd name="T2" fmla="*/ 39 w 129"/>
                <a:gd name="T3" fmla="*/ 90 h 121"/>
                <a:gd name="T4" fmla="*/ 14 w 129"/>
                <a:gd name="T5" fmla="*/ 14 h 121"/>
                <a:gd name="T6" fmla="*/ 90 w 129"/>
                <a:gd name="T7" fmla="*/ 39 h 121"/>
                <a:gd name="T8" fmla="*/ 90 w 129"/>
                <a:gd name="T9" fmla="*/ 39 h 121"/>
                <a:gd name="T10" fmla="*/ 114 w 129"/>
                <a:gd name="T11" fmla="*/ 114 h 121"/>
                <a:gd name="T12" fmla="*/ 97 w 129"/>
                <a:gd name="T13" fmla="*/ 121 h 121"/>
                <a:gd name="T14" fmla="*/ 32 w 129"/>
                <a:gd name="T15" fmla="*/ 20 h 121"/>
                <a:gd name="T16" fmla="*/ 23 w 129"/>
                <a:gd name="T17" fmla="*/ 23 h 121"/>
                <a:gd name="T18" fmla="*/ 48 w 129"/>
                <a:gd name="T19" fmla="*/ 81 h 121"/>
                <a:gd name="T20" fmla="*/ 106 w 129"/>
                <a:gd name="T21" fmla="*/ 106 h 121"/>
                <a:gd name="T22" fmla="*/ 81 w 129"/>
                <a:gd name="T23" fmla="*/ 47 h 121"/>
                <a:gd name="T24" fmla="*/ 32 w 129"/>
                <a:gd name="T25" fmla="*/ 2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121">
                  <a:moveTo>
                    <a:pt x="97" y="121"/>
                  </a:moveTo>
                  <a:cubicBezTo>
                    <a:pt x="81" y="121"/>
                    <a:pt x="59" y="109"/>
                    <a:pt x="39" y="90"/>
                  </a:cubicBezTo>
                  <a:cubicBezTo>
                    <a:pt x="11" y="61"/>
                    <a:pt x="0" y="29"/>
                    <a:pt x="14" y="14"/>
                  </a:cubicBezTo>
                  <a:cubicBezTo>
                    <a:pt x="29" y="0"/>
                    <a:pt x="61" y="11"/>
                    <a:pt x="90" y="39"/>
                  </a:cubicBezTo>
                  <a:cubicBezTo>
                    <a:pt x="90" y="39"/>
                    <a:pt x="90" y="39"/>
                    <a:pt x="90" y="39"/>
                  </a:cubicBezTo>
                  <a:cubicBezTo>
                    <a:pt x="118" y="67"/>
                    <a:pt x="129" y="100"/>
                    <a:pt x="114" y="114"/>
                  </a:cubicBezTo>
                  <a:cubicBezTo>
                    <a:pt x="110" y="118"/>
                    <a:pt x="104" y="121"/>
                    <a:pt x="97" y="121"/>
                  </a:cubicBezTo>
                  <a:close/>
                  <a:moveTo>
                    <a:pt x="32" y="20"/>
                  </a:moveTo>
                  <a:cubicBezTo>
                    <a:pt x="28" y="20"/>
                    <a:pt x="25" y="21"/>
                    <a:pt x="23" y="23"/>
                  </a:cubicBezTo>
                  <a:cubicBezTo>
                    <a:pt x="15" y="31"/>
                    <a:pt x="23" y="57"/>
                    <a:pt x="48" y="81"/>
                  </a:cubicBezTo>
                  <a:cubicBezTo>
                    <a:pt x="72" y="105"/>
                    <a:pt x="98" y="114"/>
                    <a:pt x="106" y="106"/>
                  </a:cubicBezTo>
                  <a:cubicBezTo>
                    <a:pt x="114" y="98"/>
                    <a:pt x="106" y="72"/>
                    <a:pt x="81" y="47"/>
                  </a:cubicBezTo>
                  <a:cubicBezTo>
                    <a:pt x="63" y="29"/>
                    <a:pt x="44" y="20"/>
                    <a:pt x="3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19" name="Freeform 135">
              <a:extLst>
                <a:ext uri="{FF2B5EF4-FFF2-40B4-BE49-F238E27FC236}">
                  <a16:creationId xmlns:a16="http://schemas.microsoft.com/office/drawing/2014/main" id="{E340475D-912B-D08D-FB0C-8E778D28019A}"/>
                </a:ext>
              </a:extLst>
            </p:cNvPr>
            <p:cNvSpPr>
              <a:spLocks/>
            </p:cNvSpPr>
            <p:nvPr/>
          </p:nvSpPr>
          <p:spPr bwMode="auto">
            <a:xfrm>
              <a:off x="5786" y="1886"/>
              <a:ext cx="144" cy="54"/>
            </a:xfrm>
            <a:custGeom>
              <a:avLst/>
              <a:gdLst>
                <a:gd name="T0" fmla="*/ 91 w 97"/>
                <a:gd name="T1" fmla="*/ 36 h 37"/>
                <a:gd name="T2" fmla="*/ 86 w 97"/>
                <a:gd name="T3" fmla="*/ 34 h 37"/>
                <a:gd name="T4" fmla="*/ 11 w 97"/>
                <a:gd name="T5" fmla="*/ 34 h 37"/>
                <a:gd name="T6" fmla="*/ 2 w 97"/>
                <a:gd name="T7" fmla="*/ 34 h 37"/>
                <a:gd name="T8" fmla="*/ 2 w 97"/>
                <a:gd name="T9" fmla="*/ 26 h 37"/>
                <a:gd name="T10" fmla="*/ 95 w 97"/>
                <a:gd name="T11" fmla="*/ 26 h 37"/>
                <a:gd name="T12" fmla="*/ 95 w 97"/>
                <a:gd name="T13" fmla="*/ 34 h 37"/>
                <a:gd name="T14" fmla="*/ 91 w 97"/>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37">
                  <a:moveTo>
                    <a:pt x="91" y="36"/>
                  </a:moveTo>
                  <a:cubicBezTo>
                    <a:pt x="89" y="36"/>
                    <a:pt x="88" y="36"/>
                    <a:pt x="86" y="34"/>
                  </a:cubicBezTo>
                  <a:cubicBezTo>
                    <a:pt x="66" y="13"/>
                    <a:pt x="32" y="13"/>
                    <a:pt x="11" y="34"/>
                  </a:cubicBezTo>
                  <a:cubicBezTo>
                    <a:pt x="8" y="37"/>
                    <a:pt x="5" y="37"/>
                    <a:pt x="2" y="34"/>
                  </a:cubicBezTo>
                  <a:cubicBezTo>
                    <a:pt x="0" y="32"/>
                    <a:pt x="0" y="28"/>
                    <a:pt x="2" y="26"/>
                  </a:cubicBezTo>
                  <a:cubicBezTo>
                    <a:pt x="28" y="0"/>
                    <a:pt x="69" y="0"/>
                    <a:pt x="95" y="26"/>
                  </a:cubicBezTo>
                  <a:cubicBezTo>
                    <a:pt x="97" y="28"/>
                    <a:pt x="97" y="32"/>
                    <a:pt x="95" y="34"/>
                  </a:cubicBezTo>
                  <a:cubicBezTo>
                    <a:pt x="94" y="36"/>
                    <a:pt x="92" y="36"/>
                    <a:pt x="9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0" name="Freeform 136">
              <a:extLst>
                <a:ext uri="{FF2B5EF4-FFF2-40B4-BE49-F238E27FC236}">
                  <a16:creationId xmlns:a16="http://schemas.microsoft.com/office/drawing/2014/main" id="{1562AAC7-A1BB-5B20-B3EB-07C00A44012C}"/>
                </a:ext>
              </a:extLst>
            </p:cNvPr>
            <p:cNvSpPr>
              <a:spLocks/>
            </p:cNvSpPr>
            <p:nvPr/>
          </p:nvSpPr>
          <p:spPr bwMode="auto">
            <a:xfrm>
              <a:off x="5703" y="1712"/>
              <a:ext cx="53" cy="144"/>
            </a:xfrm>
            <a:custGeom>
              <a:avLst/>
              <a:gdLst>
                <a:gd name="T0" fmla="*/ 6 w 36"/>
                <a:gd name="T1" fmla="*/ 97 h 97"/>
                <a:gd name="T2" fmla="*/ 2 w 36"/>
                <a:gd name="T3" fmla="*/ 95 h 97"/>
                <a:gd name="T4" fmla="*/ 2 w 36"/>
                <a:gd name="T5" fmla="*/ 87 h 97"/>
                <a:gd name="T6" fmla="*/ 2 w 36"/>
                <a:gd name="T7" fmla="*/ 11 h 97"/>
                <a:gd name="T8" fmla="*/ 2 w 36"/>
                <a:gd name="T9" fmla="*/ 3 h 97"/>
                <a:gd name="T10" fmla="*/ 11 w 36"/>
                <a:gd name="T11" fmla="*/ 3 h 97"/>
                <a:gd name="T12" fmla="*/ 11 w 36"/>
                <a:gd name="T13" fmla="*/ 95 h 97"/>
                <a:gd name="T14" fmla="*/ 6 w 36"/>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97">
                  <a:moveTo>
                    <a:pt x="6" y="97"/>
                  </a:moveTo>
                  <a:cubicBezTo>
                    <a:pt x="5" y="97"/>
                    <a:pt x="3" y="96"/>
                    <a:pt x="2" y="95"/>
                  </a:cubicBezTo>
                  <a:cubicBezTo>
                    <a:pt x="0" y="93"/>
                    <a:pt x="0" y="89"/>
                    <a:pt x="2" y="87"/>
                  </a:cubicBezTo>
                  <a:cubicBezTo>
                    <a:pt x="23" y="66"/>
                    <a:pt x="23" y="32"/>
                    <a:pt x="2" y="11"/>
                  </a:cubicBezTo>
                  <a:cubicBezTo>
                    <a:pt x="0" y="9"/>
                    <a:pt x="0" y="5"/>
                    <a:pt x="2" y="3"/>
                  </a:cubicBezTo>
                  <a:cubicBezTo>
                    <a:pt x="4" y="0"/>
                    <a:pt x="8" y="0"/>
                    <a:pt x="11" y="3"/>
                  </a:cubicBezTo>
                  <a:cubicBezTo>
                    <a:pt x="36" y="28"/>
                    <a:pt x="36" y="70"/>
                    <a:pt x="11" y="95"/>
                  </a:cubicBezTo>
                  <a:cubicBezTo>
                    <a:pt x="9" y="96"/>
                    <a:pt x="8" y="97"/>
                    <a:pt x="6"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1" name="Freeform 137">
              <a:extLst>
                <a:ext uri="{FF2B5EF4-FFF2-40B4-BE49-F238E27FC236}">
                  <a16:creationId xmlns:a16="http://schemas.microsoft.com/office/drawing/2014/main" id="{61135504-C6AE-FC7E-73FA-21D8B721CF31}"/>
                </a:ext>
              </a:extLst>
            </p:cNvPr>
            <p:cNvSpPr>
              <a:spLocks/>
            </p:cNvSpPr>
            <p:nvPr/>
          </p:nvSpPr>
          <p:spPr bwMode="auto">
            <a:xfrm>
              <a:off x="5814" y="1829"/>
              <a:ext cx="83" cy="40"/>
            </a:xfrm>
            <a:custGeom>
              <a:avLst/>
              <a:gdLst>
                <a:gd name="T0" fmla="*/ 7 w 56"/>
                <a:gd name="T1" fmla="*/ 27 h 27"/>
                <a:gd name="T2" fmla="*/ 1 w 56"/>
                <a:gd name="T3" fmla="*/ 22 h 27"/>
                <a:gd name="T4" fmla="*/ 5 w 56"/>
                <a:gd name="T5" fmla="*/ 15 h 27"/>
                <a:gd name="T6" fmla="*/ 47 w 56"/>
                <a:gd name="T7" fmla="*/ 1 h 27"/>
                <a:gd name="T8" fmla="*/ 55 w 56"/>
                <a:gd name="T9" fmla="*/ 5 h 27"/>
                <a:gd name="T10" fmla="*/ 51 w 56"/>
                <a:gd name="T11" fmla="*/ 12 h 27"/>
                <a:gd name="T12" fmla="*/ 9 w 56"/>
                <a:gd name="T13" fmla="*/ 26 h 27"/>
                <a:gd name="T14" fmla="*/ 7 w 5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27">
                  <a:moveTo>
                    <a:pt x="7" y="27"/>
                  </a:moveTo>
                  <a:cubicBezTo>
                    <a:pt x="4" y="27"/>
                    <a:pt x="2" y="25"/>
                    <a:pt x="1" y="22"/>
                  </a:cubicBezTo>
                  <a:cubicBezTo>
                    <a:pt x="0" y="19"/>
                    <a:pt x="2" y="16"/>
                    <a:pt x="5" y="15"/>
                  </a:cubicBezTo>
                  <a:cubicBezTo>
                    <a:pt x="47" y="1"/>
                    <a:pt x="47" y="1"/>
                    <a:pt x="47" y="1"/>
                  </a:cubicBezTo>
                  <a:cubicBezTo>
                    <a:pt x="50" y="0"/>
                    <a:pt x="54" y="1"/>
                    <a:pt x="55" y="5"/>
                  </a:cubicBezTo>
                  <a:cubicBezTo>
                    <a:pt x="56" y="8"/>
                    <a:pt x="54" y="11"/>
                    <a:pt x="51" y="12"/>
                  </a:cubicBezTo>
                  <a:cubicBezTo>
                    <a:pt x="9" y="26"/>
                    <a:pt x="9" y="26"/>
                    <a:pt x="9" y="26"/>
                  </a:cubicBezTo>
                  <a:cubicBezTo>
                    <a:pt x="8" y="26"/>
                    <a:pt x="8" y="27"/>
                    <a:pt x="7"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2" name="Freeform 138">
              <a:extLst>
                <a:ext uri="{FF2B5EF4-FFF2-40B4-BE49-F238E27FC236}">
                  <a16:creationId xmlns:a16="http://schemas.microsoft.com/office/drawing/2014/main" id="{FC00A6B9-EE44-1D62-CEDA-3E37C3403944}"/>
                </a:ext>
              </a:extLst>
            </p:cNvPr>
            <p:cNvSpPr>
              <a:spLocks/>
            </p:cNvSpPr>
            <p:nvPr/>
          </p:nvSpPr>
          <p:spPr bwMode="auto">
            <a:xfrm>
              <a:off x="5773" y="1746"/>
              <a:ext cx="41" cy="80"/>
            </a:xfrm>
            <a:custGeom>
              <a:avLst/>
              <a:gdLst>
                <a:gd name="T0" fmla="*/ 7 w 28"/>
                <a:gd name="T1" fmla="*/ 54 h 54"/>
                <a:gd name="T2" fmla="*/ 5 w 28"/>
                <a:gd name="T3" fmla="*/ 54 h 54"/>
                <a:gd name="T4" fmla="*/ 1 w 28"/>
                <a:gd name="T5" fmla="*/ 47 h 54"/>
                <a:gd name="T6" fmla="*/ 15 w 28"/>
                <a:gd name="T7" fmla="*/ 4 h 54"/>
                <a:gd name="T8" fmla="*/ 23 w 28"/>
                <a:gd name="T9" fmla="*/ 1 h 54"/>
                <a:gd name="T10" fmla="*/ 27 w 28"/>
                <a:gd name="T11" fmla="*/ 8 h 54"/>
                <a:gd name="T12" fmla="*/ 13 w 28"/>
                <a:gd name="T13" fmla="*/ 50 h 54"/>
                <a:gd name="T14" fmla="*/ 7 w 28"/>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54">
                  <a:moveTo>
                    <a:pt x="7" y="54"/>
                  </a:moveTo>
                  <a:cubicBezTo>
                    <a:pt x="6" y="54"/>
                    <a:pt x="6" y="54"/>
                    <a:pt x="5" y="54"/>
                  </a:cubicBezTo>
                  <a:cubicBezTo>
                    <a:pt x="2" y="53"/>
                    <a:pt x="0" y="50"/>
                    <a:pt x="1" y="47"/>
                  </a:cubicBezTo>
                  <a:cubicBezTo>
                    <a:pt x="15" y="4"/>
                    <a:pt x="15" y="4"/>
                    <a:pt x="15" y="4"/>
                  </a:cubicBezTo>
                  <a:cubicBezTo>
                    <a:pt x="16" y="1"/>
                    <a:pt x="20" y="0"/>
                    <a:pt x="23" y="1"/>
                  </a:cubicBezTo>
                  <a:cubicBezTo>
                    <a:pt x="26" y="2"/>
                    <a:pt x="28" y="5"/>
                    <a:pt x="27" y="8"/>
                  </a:cubicBezTo>
                  <a:cubicBezTo>
                    <a:pt x="13" y="50"/>
                    <a:pt x="13" y="50"/>
                    <a:pt x="13" y="50"/>
                  </a:cubicBezTo>
                  <a:cubicBezTo>
                    <a:pt x="12" y="53"/>
                    <a:pt x="9" y="54"/>
                    <a:pt x="7"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3" name="Freeform 139">
              <a:extLst>
                <a:ext uri="{FF2B5EF4-FFF2-40B4-BE49-F238E27FC236}">
                  <a16:creationId xmlns:a16="http://schemas.microsoft.com/office/drawing/2014/main" id="{2F707D98-F6AF-516D-4CDC-C4A044B9BFEC}"/>
                </a:ext>
              </a:extLst>
            </p:cNvPr>
            <p:cNvSpPr>
              <a:spLocks noEditPoints="1"/>
            </p:cNvSpPr>
            <p:nvPr/>
          </p:nvSpPr>
          <p:spPr bwMode="auto">
            <a:xfrm>
              <a:off x="5762" y="1841"/>
              <a:ext cx="36" cy="37"/>
            </a:xfrm>
            <a:custGeom>
              <a:avLst/>
              <a:gdLst>
                <a:gd name="T0" fmla="*/ 12 w 24"/>
                <a:gd name="T1" fmla="*/ 25 h 25"/>
                <a:gd name="T2" fmla="*/ 0 w 24"/>
                <a:gd name="T3" fmla="*/ 13 h 25"/>
                <a:gd name="T4" fmla="*/ 12 w 24"/>
                <a:gd name="T5" fmla="*/ 0 h 25"/>
                <a:gd name="T6" fmla="*/ 24 w 24"/>
                <a:gd name="T7" fmla="*/ 13 h 25"/>
                <a:gd name="T8" fmla="*/ 12 w 24"/>
                <a:gd name="T9" fmla="*/ 25 h 25"/>
                <a:gd name="T10" fmla="*/ 12 w 24"/>
                <a:gd name="T11" fmla="*/ 12 h 25"/>
                <a:gd name="T12" fmla="*/ 12 w 24"/>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12" y="25"/>
                  </a:moveTo>
                  <a:cubicBezTo>
                    <a:pt x="5" y="25"/>
                    <a:pt x="0" y="19"/>
                    <a:pt x="0" y="13"/>
                  </a:cubicBezTo>
                  <a:cubicBezTo>
                    <a:pt x="0" y="6"/>
                    <a:pt x="5" y="0"/>
                    <a:pt x="12" y="0"/>
                  </a:cubicBezTo>
                  <a:cubicBezTo>
                    <a:pt x="18" y="0"/>
                    <a:pt x="24" y="6"/>
                    <a:pt x="24" y="13"/>
                  </a:cubicBezTo>
                  <a:cubicBezTo>
                    <a:pt x="24" y="19"/>
                    <a:pt x="18" y="25"/>
                    <a:pt x="12" y="25"/>
                  </a:cubicBezTo>
                  <a:close/>
                  <a:moveTo>
                    <a:pt x="12" y="12"/>
                  </a:moveTo>
                  <a:cubicBezTo>
                    <a:pt x="12" y="12"/>
                    <a:pt x="12" y="12"/>
                    <a:pt x="1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4" name="Oval 140">
              <a:extLst>
                <a:ext uri="{FF2B5EF4-FFF2-40B4-BE49-F238E27FC236}">
                  <a16:creationId xmlns:a16="http://schemas.microsoft.com/office/drawing/2014/main" id="{16E87D8F-0AD2-A76F-634C-D2DBFB0612AA}"/>
                </a:ext>
              </a:extLst>
            </p:cNvPr>
            <p:cNvSpPr>
              <a:spLocks noChangeArrowheads="1"/>
            </p:cNvSpPr>
            <p:nvPr/>
          </p:nvSpPr>
          <p:spPr bwMode="auto">
            <a:xfrm>
              <a:off x="5631" y="1789"/>
              <a:ext cx="35"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6" name="Oval 141">
              <a:extLst>
                <a:ext uri="{FF2B5EF4-FFF2-40B4-BE49-F238E27FC236}">
                  <a16:creationId xmlns:a16="http://schemas.microsoft.com/office/drawing/2014/main" id="{C2BF3437-09CC-9CB5-A85B-A18EE69CA51E}"/>
                </a:ext>
              </a:extLst>
            </p:cNvPr>
            <p:cNvSpPr>
              <a:spLocks noChangeArrowheads="1"/>
            </p:cNvSpPr>
            <p:nvPr/>
          </p:nvSpPr>
          <p:spPr bwMode="auto">
            <a:xfrm>
              <a:off x="5839" y="1769"/>
              <a:ext cx="36" cy="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27" name="Oval 142">
              <a:extLst>
                <a:ext uri="{FF2B5EF4-FFF2-40B4-BE49-F238E27FC236}">
                  <a16:creationId xmlns:a16="http://schemas.microsoft.com/office/drawing/2014/main" id="{01AFB480-871A-32A8-F2AC-C2033B1B19BF}"/>
                </a:ext>
              </a:extLst>
            </p:cNvPr>
            <p:cNvSpPr>
              <a:spLocks noChangeArrowheads="1"/>
            </p:cNvSpPr>
            <p:nvPr/>
          </p:nvSpPr>
          <p:spPr bwMode="auto">
            <a:xfrm>
              <a:off x="5827" y="1946"/>
              <a:ext cx="36" cy="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grpSp>
        <p:nvGrpSpPr>
          <p:cNvPr id="28" name="Group 68">
            <a:extLst>
              <a:ext uri="{FF2B5EF4-FFF2-40B4-BE49-F238E27FC236}">
                <a16:creationId xmlns:a16="http://schemas.microsoft.com/office/drawing/2014/main" id="{82D694CE-A6C3-DB2C-B975-D6DEC49C5A98}"/>
              </a:ext>
            </a:extLst>
          </p:cNvPr>
          <p:cNvGrpSpPr>
            <a:grpSpLocks noChangeAspect="1"/>
          </p:cNvGrpSpPr>
          <p:nvPr/>
        </p:nvGrpSpPr>
        <p:grpSpPr bwMode="auto">
          <a:xfrm>
            <a:off x="609554" y="2826798"/>
            <a:ext cx="510821" cy="641916"/>
            <a:chOff x="391" y="1722"/>
            <a:chExt cx="339" cy="426"/>
          </a:xfrm>
          <a:gradFill>
            <a:gsLst>
              <a:gs pos="0">
                <a:schemeClr val="accent3"/>
              </a:gs>
              <a:gs pos="70000">
                <a:schemeClr val="accent1"/>
              </a:gs>
              <a:gs pos="35000">
                <a:schemeClr val="accent2"/>
              </a:gs>
            </a:gsLst>
            <a:lin ang="13500000" scaled="1"/>
          </a:gradFill>
        </p:grpSpPr>
        <p:sp>
          <p:nvSpPr>
            <p:cNvPr id="29" name="Freeform 69">
              <a:extLst>
                <a:ext uri="{FF2B5EF4-FFF2-40B4-BE49-F238E27FC236}">
                  <a16:creationId xmlns:a16="http://schemas.microsoft.com/office/drawing/2014/main" id="{5929D40E-79F0-7B66-9196-9E5B6ECC61D8}"/>
                </a:ext>
              </a:extLst>
            </p:cNvPr>
            <p:cNvSpPr>
              <a:spLocks/>
            </p:cNvSpPr>
            <p:nvPr/>
          </p:nvSpPr>
          <p:spPr bwMode="auto">
            <a:xfrm>
              <a:off x="641" y="1935"/>
              <a:ext cx="89" cy="124"/>
            </a:xfrm>
            <a:custGeom>
              <a:avLst/>
              <a:gdLst>
                <a:gd name="T0" fmla="*/ 18 w 60"/>
                <a:gd name="T1" fmla="*/ 84 h 84"/>
                <a:gd name="T2" fmla="*/ 6 w 60"/>
                <a:gd name="T3" fmla="*/ 84 h 84"/>
                <a:gd name="T4" fmla="*/ 0 w 60"/>
                <a:gd name="T5" fmla="*/ 78 h 84"/>
                <a:gd name="T6" fmla="*/ 6 w 60"/>
                <a:gd name="T7" fmla="*/ 72 h 84"/>
                <a:gd name="T8" fmla="*/ 18 w 60"/>
                <a:gd name="T9" fmla="*/ 72 h 84"/>
                <a:gd name="T10" fmla="*/ 48 w 60"/>
                <a:gd name="T11" fmla="*/ 42 h 84"/>
                <a:gd name="T12" fmla="*/ 18 w 60"/>
                <a:gd name="T13" fmla="*/ 12 h 84"/>
                <a:gd name="T14" fmla="*/ 6 w 60"/>
                <a:gd name="T15" fmla="*/ 12 h 84"/>
                <a:gd name="T16" fmla="*/ 0 w 60"/>
                <a:gd name="T17" fmla="*/ 6 h 84"/>
                <a:gd name="T18" fmla="*/ 6 w 60"/>
                <a:gd name="T19" fmla="*/ 0 h 84"/>
                <a:gd name="T20" fmla="*/ 18 w 60"/>
                <a:gd name="T21" fmla="*/ 0 h 84"/>
                <a:gd name="T22" fmla="*/ 60 w 60"/>
                <a:gd name="T23" fmla="*/ 42 h 84"/>
                <a:gd name="T24" fmla="*/ 18 w 60"/>
                <a:gd name="T25"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4">
                  <a:moveTo>
                    <a:pt x="18" y="84"/>
                  </a:moveTo>
                  <a:cubicBezTo>
                    <a:pt x="6" y="84"/>
                    <a:pt x="6" y="84"/>
                    <a:pt x="6" y="84"/>
                  </a:cubicBezTo>
                  <a:cubicBezTo>
                    <a:pt x="2" y="84"/>
                    <a:pt x="0" y="82"/>
                    <a:pt x="0" y="78"/>
                  </a:cubicBezTo>
                  <a:cubicBezTo>
                    <a:pt x="0" y="75"/>
                    <a:pt x="2" y="72"/>
                    <a:pt x="6" y="72"/>
                  </a:cubicBezTo>
                  <a:cubicBezTo>
                    <a:pt x="18" y="72"/>
                    <a:pt x="18" y="72"/>
                    <a:pt x="18" y="72"/>
                  </a:cubicBezTo>
                  <a:cubicBezTo>
                    <a:pt x="34" y="72"/>
                    <a:pt x="48" y="59"/>
                    <a:pt x="48" y="42"/>
                  </a:cubicBezTo>
                  <a:cubicBezTo>
                    <a:pt x="48" y="26"/>
                    <a:pt x="34" y="12"/>
                    <a:pt x="18" y="12"/>
                  </a:cubicBezTo>
                  <a:cubicBezTo>
                    <a:pt x="6" y="12"/>
                    <a:pt x="6" y="12"/>
                    <a:pt x="6" y="12"/>
                  </a:cubicBezTo>
                  <a:cubicBezTo>
                    <a:pt x="2" y="12"/>
                    <a:pt x="0" y="10"/>
                    <a:pt x="0" y="6"/>
                  </a:cubicBezTo>
                  <a:cubicBezTo>
                    <a:pt x="0" y="3"/>
                    <a:pt x="2" y="0"/>
                    <a:pt x="6" y="0"/>
                  </a:cubicBezTo>
                  <a:cubicBezTo>
                    <a:pt x="18" y="0"/>
                    <a:pt x="18" y="0"/>
                    <a:pt x="18" y="0"/>
                  </a:cubicBezTo>
                  <a:cubicBezTo>
                    <a:pt x="41" y="0"/>
                    <a:pt x="60" y="19"/>
                    <a:pt x="60" y="42"/>
                  </a:cubicBezTo>
                  <a:cubicBezTo>
                    <a:pt x="60" y="66"/>
                    <a:pt x="41" y="84"/>
                    <a:pt x="1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0" name="Freeform 70">
              <a:extLst>
                <a:ext uri="{FF2B5EF4-FFF2-40B4-BE49-F238E27FC236}">
                  <a16:creationId xmlns:a16="http://schemas.microsoft.com/office/drawing/2014/main" id="{BA8F122F-EC9D-2533-4DFA-D6C3323AF20E}"/>
                </a:ext>
              </a:extLst>
            </p:cNvPr>
            <p:cNvSpPr>
              <a:spLocks noEditPoints="1"/>
            </p:cNvSpPr>
            <p:nvPr/>
          </p:nvSpPr>
          <p:spPr bwMode="auto">
            <a:xfrm>
              <a:off x="410" y="1900"/>
              <a:ext cx="249" cy="248"/>
            </a:xfrm>
            <a:custGeom>
              <a:avLst/>
              <a:gdLst>
                <a:gd name="T0" fmla="*/ 138 w 168"/>
                <a:gd name="T1" fmla="*/ 168 h 168"/>
                <a:gd name="T2" fmla="*/ 30 w 168"/>
                <a:gd name="T3" fmla="*/ 168 h 168"/>
                <a:gd name="T4" fmla="*/ 0 w 168"/>
                <a:gd name="T5" fmla="*/ 138 h 168"/>
                <a:gd name="T6" fmla="*/ 0 w 168"/>
                <a:gd name="T7" fmla="*/ 6 h 168"/>
                <a:gd name="T8" fmla="*/ 6 w 168"/>
                <a:gd name="T9" fmla="*/ 0 h 168"/>
                <a:gd name="T10" fmla="*/ 162 w 168"/>
                <a:gd name="T11" fmla="*/ 0 h 168"/>
                <a:gd name="T12" fmla="*/ 168 w 168"/>
                <a:gd name="T13" fmla="*/ 6 h 168"/>
                <a:gd name="T14" fmla="*/ 168 w 168"/>
                <a:gd name="T15" fmla="*/ 138 h 168"/>
                <a:gd name="T16" fmla="*/ 138 w 168"/>
                <a:gd name="T17" fmla="*/ 168 h 168"/>
                <a:gd name="T18" fmla="*/ 12 w 168"/>
                <a:gd name="T19" fmla="*/ 12 h 168"/>
                <a:gd name="T20" fmla="*/ 12 w 168"/>
                <a:gd name="T21" fmla="*/ 138 h 168"/>
                <a:gd name="T22" fmla="*/ 30 w 168"/>
                <a:gd name="T23" fmla="*/ 156 h 168"/>
                <a:gd name="T24" fmla="*/ 138 w 168"/>
                <a:gd name="T25" fmla="*/ 156 h 168"/>
                <a:gd name="T26" fmla="*/ 156 w 168"/>
                <a:gd name="T27" fmla="*/ 138 h 168"/>
                <a:gd name="T28" fmla="*/ 156 w 168"/>
                <a:gd name="T29" fmla="*/ 12 h 168"/>
                <a:gd name="T30" fmla="*/ 12 w 168"/>
                <a:gd name="T31" fmla="*/ 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 h="168">
                  <a:moveTo>
                    <a:pt x="138" y="168"/>
                  </a:moveTo>
                  <a:cubicBezTo>
                    <a:pt x="30" y="168"/>
                    <a:pt x="30" y="168"/>
                    <a:pt x="30" y="168"/>
                  </a:cubicBezTo>
                  <a:cubicBezTo>
                    <a:pt x="13" y="168"/>
                    <a:pt x="0" y="155"/>
                    <a:pt x="0" y="138"/>
                  </a:cubicBezTo>
                  <a:cubicBezTo>
                    <a:pt x="0" y="6"/>
                    <a:pt x="0" y="6"/>
                    <a:pt x="0" y="6"/>
                  </a:cubicBezTo>
                  <a:cubicBezTo>
                    <a:pt x="0" y="3"/>
                    <a:pt x="2" y="0"/>
                    <a:pt x="6" y="0"/>
                  </a:cubicBezTo>
                  <a:cubicBezTo>
                    <a:pt x="162" y="0"/>
                    <a:pt x="162" y="0"/>
                    <a:pt x="162" y="0"/>
                  </a:cubicBezTo>
                  <a:cubicBezTo>
                    <a:pt x="165" y="0"/>
                    <a:pt x="168" y="3"/>
                    <a:pt x="168" y="6"/>
                  </a:cubicBezTo>
                  <a:cubicBezTo>
                    <a:pt x="168" y="138"/>
                    <a:pt x="168" y="138"/>
                    <a:pt x="168" y="138"/>
                  </a:cubicBezTo>
                  <a:cubicBezTo>
                    <a:pt x="168" y="155"/>
                    <a:pt x="154" y="168"/>
                    <a:pt x="138" y="168"/>
                  </a:cubicBezTo>
                  <a:close/>
                  <a:moveTo>
                    <a:pt x="12" y="12"/>
                  </a:moveTo>
                  <a:cubicBezTo>
                    <a:pt x="12" y="138"/>
                    <a:pt x="12" y="138"/>
                    <a:pt x="12" y="138"/>
                  </a:cubicBezTo>
                  <a:cubicBezTo>
                    <a:pt x="12" y="148"/>
                    <a:pt x="20" y="156"/>
                    <a:pt x="30" y="156"/>
                  </a:cubicBezTo>
                  <a:cubicBezTo>
                    <a:pt x="138" y="156"/>
                    <a:pt x="138" y="156"/>
                    <a:pt x="138" y="156"/>
                  </a:cubicBezTo>
                  <a:cubicBezTo>
                    <a:pt x="148" y="156"/>
                    <a:pt x="156" y="148"/>
                    <a:pt x="156" y="138"/>
                  </a:cubicBezTo>
                  <a:cubicBezTo>
                    <a:pt x="156" y="12"/>
                    <a:pt x="156" y="12"/>
                    <a:pt x="156"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1" name="Freeform 71">
              <a:extLst>
                <a:ext uri="{FF2B5EF4-FFF2-40B4-BE49-F238E27FC236}">
                  <a16:creationId xmlns:a16="http://schemas.microsoft.com/office/drawing/2014/main" id="{3EB5546E-FE3E-981B-2CE4-A2BC972098E4}"/>
                </a:ext>
              </a:extLst>
            </p:cNvPr>
            <p:cNvSpPr>
              <a:spLocks noEditPoints="1"/>
            </p:cNvSpPr>
            <p:nvPr/>
          </p:nvSpPr>
          <p:spPr bwMode="auto">
            <a:xfrm>
              <a:off x="619" y="1724"/>
              <a:ext cx="86" cy="117"/>
            </a:xfrm>
            <a:custGeom>
              <a:avLst/>
              <a:gdLst>
                <a:gd name="T0" fmla="*/ 29 w 58"/>
                <a:gd name="T1" fmla="*/ 79 h 79"/>
                <a:gd name="T2" fmla="*/ 17 w 58"/>
                <a:gd name="T3" fmla="*/ 77 h 79"/>
                <a:gd name="T4" fmla="*/ 3 w 58"/>
                <a:gd name="T5" fmla="*/ 63 h 79"/>
                <a:gd name="T6" fmla="*/ 3 w 58"/>
                <a:gd name="T7" fmla="*/ 43 h 79"/>
                <a:gd name="T8" fmla="*/ 10 w 58"/>
                <a:gd name="T9" fmla="*/ 33 h 79"/>
                <a:gd name="T10" fmla="*/ 14 w 58"/>
                <a:gd name="T11" fmla="*/ 9 h 79"/>
                <a:gd name="T12" fmla="*/ 14 w 58"/>
                <a:gd name="T13" fmla="*/ 3 h 79"/>
                <a:gd name="T14" fmla="*/ 21 w 58"/>
                <a:gd name="T15" fmla="*/ 0 h 79"/>
                <a:gd name="T16" fmla="*/ 54 w 58"/>
                <a:gd name="T17" fmla="*/ 34 h 79"/>
                <a:gd name="T18" fmla="*/ 44 w 58"/>
                <a:gd name="T19" fmla="*/ 74 h 79"/>
                <a:gd name="T20" fmla="*/ 29 w 58"/>
                <a:gd name="T21" fmla="*/ 79 h 79"/>
                <a:gd name="T22" fmla="*/ 29 w 58"/>
                <a:gd name="T23" fmla="*/ 17 h 79"/>
                <a:gd name="T24" fmla="*/ 19 w 58"/>
                <a:gd name="T25" fmla="*/ 41 h 79"/>
                <a:gd name="T26" fmla="*/ 14 w 58"/>
                <a:gd name="T27" fmla="*/ 48 h 79"/>
                <a:gd name="T28" fmla="*/ 14 w 58"/>
                <a:gd name="T29" fmla="*/ 58 h 79"/>
                <a:gd name="T30" fmla="*/ 22 w 58"/>
                <a:gd name="T31" fmla="*/ 66 h 79"/>
                <a:gd name="T32" fmla="*/ 36 w 58"/>
                <a:gd name="T33" fmla="*/ 64 h 79"/>
                <a:gd name="T34" fmla="*/ 43 w 58"/>
                <a:gd name="T35" fmla="*/ 37 h 79"/>
                <a:gd name="T36" fmla="*/ 29 w 58"/>
                <a:gd name="T37"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79">
                  <a:moveTo>
                    <a:pt x="29" y="79"/>
                  </a:moveTo>
                  <a:cubicBezTo>
                    <a:pt x="25" y="79"/>
                    <a:pt x="21" y="78"/>
                    <a:pt x="17" y="77"/>
                  </a:cubicBezTo>
                  <a:cubicBezTo>
                    <a:pt x="11" y="74"/>
                    <a:pt x="6" y="69"/>
                    <a:pt x="3" y="63"/>
                  </a:cubicBezTo>
                  <a:cubicBezTo>
                    <a:pt x="0" y="57"/>
                    <a:pt x="1" y="50"/>
                    <a:pt x="3" y="43"/>
                  </a:cubicBezTo>
                  <a:cubicBezTo>
                    <a:pt x="5" y="40"/>
                    <a:pt x="7" y="37"/>
                    <a:pt x="10" y="33"/>
                  </a:cubicBezTo>
                  <a:cubicBezTo>
                    <a:pt x="17" y="25"/>
                    <a:pt x="21" y="19"/>
                    <a:pt x="14" y="9"/>
                  </a:cubicBezTo>
                  <a:cubicBezTo>
                    <a:pt x="13" y="7"/>
                    <a:pt x="13" y="5"/>
                    <a:pt x="14" y="3"/>
                  </a:cubicBezTo>
                  <a:cubicBezTo>
                    <a:pt x="16" y="1"/>
                    <a:pt x="18" y="0"/>
                    <a:pt x="21" y="0"/>
                  </a:cubicBezTo>
                  <a:cubicBezTo>
                    <a:pt x="38" y="5"/>
                    <a:pt x="50" y="17"/>
                    <a:pt x="54" y="34"/>
                  </a:cubicBezTo>
                  <a:cubicBezTo>
                    <a:pt x="58" y="49"/>
                    <a:pt x="54" y="65"/>
                    <a:pt x="44" y="74"/>
                  </a:cubicBezTo>
                  <a:cubicBezTo>
                    <a:pt x="40" y="77"/>
                    <a:pt x="35" y="79"/>
                    <a:pt x="29" y="79"/>
                  </a:cubicBezTo>
                  <a:close/>
                  <a:moveTo>
                    <a:pt x="29" y="17"/>
                  </a:moveTo>
                  <a:cubicBezTo>
                    <a:pt x="30" y="27"/>
                    <a:pt x="24" y="35"/>
                    <a:pt x="19" y="41"/>
                  </a:cubicBezTo>
                  <a:cubicBezTo>
                    <a:pt x="17" y="43"/>
                    <a:pt x="15" y="46"/>
                    <a:pt x="14" y="48"/>
                  </a:cubicBezTo>
                  <a:cubicBezTo>
                    <a:pt x="13" y="52"/>
                    <a:pt x="13" y="55"/>
                    <a:pt x="14" y="58"/>
                  </a:cubicBezTo>
                  <a:cubicBezTo>
                    <a:pt x="15" y="62"/>
                    <a:pt x="18" y="64"/>
                    <a:pt x="22" y="66"/>
                  </a:cubicBezTo>
                  <a:cubicBezTo>
                    <a:pt x="28" y="68"/>
                    <a:pt x="33" y="68"/>
                    <a:pt x="36" y="64"/>
                  </a:cubicBezTo>
                  <a:cubicBezTo>
                    <a:pt x="43" y="59"/>
                    <a:pt x="45" y="48"/>
                    <a:pt x="43" y="37"/>
                  </a:cubicBezTo>
                  <a:cubicBezTo>
                    <a:pt x="41" y="28"/>
                    <a:pt x="36" y="22"/>
                    <a:pt x="2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2" name="Freeform 72">
              <a:extLst>
                <a:ext uri="{FF2B5EF4-FFF2-40B4-BE49-F238E27FC236}">
                  <a16:creationId xmlns:a16="http://schemas.microsoft.com/office/drawing/2014/main" id="{BAB6481E-04D5-26F2-065D-56F7CAEA511E}"/>
                </a:ext>
              </a:extLst>
            </p:cNvPr>
            <p:cNvSpPr>
              <a:spLocks/>
            </p:cNvSpPr>
            <p:nvPr/>
          </p:nvSpPr>
          <p:spPr bwMode="auto">
            <a:xfrm>
              <a:off x="586" y="1815"/>
              <a:ext cx="67" cy="102"/>
            </a:xfrm>
            <a:custGeom>
              <a:avLst/>
              <a:gdLst>
                <a:gd name="T0" fmla="*/ 7 w 45"/>
                <a:gd name="T1" fmla="*/ 69 h 69"/>
                <a:gd name="T2" fmla="*/ 4 w 45"/>
                <a:gd name="T3" fmla="*/ 69 h 69"/>
                <a:gd name="T4" fmla="*/ 1 w 45"/>
                <a:gd name="T5" fmla="*/ 61 h 69"/>
                <a:gd name="T6" fmla="*/ 33 w 45"/>
                <a:gd name="T7" fmla="*/ 4 h 69"/>
                <a:gd name="T8" fmla="*/ 41 w 45"/>
                <a:gd name="T9" fmla="*/ 2 h 69"/>
                <a:gd name="T10" fmla="*/ 43 w 45"/>
                <a:gd name="T11" fmla="*/ 10 h 69"/>
                <a:gd name="T12" fmla="*/ 12 w 45"/>
                <a:gd name="T13" fmla="*/ 66 h 69"/>
                <a:gd name="T14" fmla="*/ 7 w 45"/>
                <a:gd name="T15" fmla="*/ 69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69">
                  <a:moveTo>
                    <a:pt x="7" y="69"/>
                  </a:moveTo>
                  <a:cubicBezTo>
                    <a:pt x="6" y="69"/>
                    <a:pt x="5" y="69"/>
                    <a:pt x="4" y="69"/>
                  </a:cubicBezTo>
                  <a:cubicBezTo>
                    <a:pt x="1" y="67"/>
                    <a:pt x="0" y="63"/>
                    <a:pt x="1" y="61"/>
                  </a:cubicBezTo>
                  <a:cubicBezTo>
                    <a:pt x="33" y="4"/>
                    <a:pt x="33" y="4"/>
                    <a:pt x="33" y="4"/>
                  </a:cubicBezTo>
                  <a:cubicBezTo>
                    <a:pt x="34" y="1"/>
                    <a:pt x="38" y="0"/>
                    <a:pt x="41" y="2"/>
                  </a:cubicBezTo>
                  <a:cubicBezTo>
                    <a:pt x="44" y="4"/>
                    <a:pt x="45" y="7"/>
                    <a:pt x="43" y="10"/>
                  </a:cubicBezTo>
                  <a:cubicBezTo>
                    <a:pt x="12" y="66"/>
                    <a:pt x="12" y="66"/>
                    <a:pt x="12" y="66"/>
                  </a:cubicBezTo>
                  <a:cubicBezTo>
                    <a:pt x="11" y="68"/>
                    <a:pt x="9" y="69"/>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3" name="Freeform 73">
              <a:extLst>
                <a:ext uri="{FF2B5EF4-FFF2-40B4-BE49-F238E27FC236}">
                  <a16:creationId xmlns:a16="http://schemas.microsoft.com/office/drawing/2014/main" id="{B9953A7F-90DD-EBE7-E7C8-F77AD5D55706}"/>
                </a:ext>
              </a:extLst>
            </p:cNvPr>
            <p:cNvSpPr>
              <a:spLocks/>
            </p:cNvSpPr>
            <p:nvPr/>
          </p:nvSpPr>
          <p:spPr bwMode="auto">
            <a:xfrm>
              <a:off x="622" y="1823"/>
              <a:ext cx="49" cy="94"/>
            </a:xfrm>
            <a:custGeom>
              <a:avLst/>
              <a:gdLst>
                <a:gd name="T0" fmla="*/ 7 w 33"/>
                <a:gd name="T1" fmla="*/ 64 h 64"/>
                <a:gd name="T2" fmla="*/ 5 w 33"/>
                <a:gd name="T3" fmla="*/ 64 h 64"/>
                <a:gd name="T4" fmla="*/ 1 w 33"/>
                <a:gd name="T5" fmla="*/ 56 h 64"/>
                <a:gd name="T6" fmla="*/ 21 w 33"/>
                <a:gd name="T7" fmla="*/ 4 h 64"/>
                <a:gd name="T8" fmla="*/ 28 w 33"/>
                <a:gd name="T9" fmla="*/ 1 h 64"/>
                <a:gd name="T10" fmla="*/ 32 w 33"/>
                <a:gd name="T11" fmla="*/ 8 h 64"/>
                <a:gd name="T12" fmla="*/ 12 w 33"/>
                <a:gd name="T13" fmla="*/ 61 h 64"/>
                <a:gd name="T14" fmla="*/ 7 w 33"/>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64">
                  <a:moveTo>
                    <a:pt x="7" y="64"/>
                  </a:moveTo>
                  <a:cubicBezTo>
                    <a:pt x="6" y="64"/>
                    <a:pt x="5" y="64"/>
                    <a:pt x="5" y="64"/>
                  </a:cubicBezTo>
                  <a:cubicBezTo>
                    <a:pt x="1" y="63"/>
                    <a:pt x="0" y="59"/>
                    <a:pt x="1" y="56"/>
                  </a:cubicBezTo>
                  <a:cubicBezTo>
                    <a:pt x="21" y="4"/>
                    <a:pt x="21" y="4"/>
                    <a:pt x="21" y="4"/>
                  </a:cubicBezTo>
                  <a:cubicBezTo>
                    <a:pt x="22" y="1"/>
                    <a:pt x="25" y="0"/>
                    <a:pt x="28" y="1"/>
                  </a:cubicBezTo>
                  <a:cubicBezTo>
                    <a:pt x="32" y="2"/>
                    <a:pt x="33" y="5"/>
                    <a:pt x="32" y="8"/>
                  </a:cubicBezTo>
                  <a:cubicBezTo>
                    <a:pt x="12" y="61"/>
                    <a:pt x="12" y="61"/>
                    <a:pt x="12" y="61"/>
                  </a:cubicBezTo>
                  <a:cubicBezTo>
                    <a:pt x="11" y="63"/>
                    <a:pt x="9" y="64"/>
                    <a:pt x="7"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4" name="Freeform 74">
              <a:extLst>
                <a:ext uri="{FF2B5EF4-FFF2-40B4-BE49-F238E27FC236}">
                  <a16:creationId xmlns:a16="http://schemas.microsoft.com/office/drawing/2014/main" id="{99159698-11B5-AA45-AC82-89F108AE5DFA}"/>
                </a:ext>
              </a:extLst>
            </p:cNvPr>
            <p:cNvSpPr>
              <a:spLocks noEditPoints="1"/>
            </p:cNvSpPr>
            <p:nvPr/>
          </p:nvSpPr>
          <p:spPr bwMode="auto">
            <a:xfrm>
              <a:off x="391" y="1793"/>
              <a:ext cx="108" cy="124"/>
            </a:xfrm>
            <a:custGeom>
              <a:avLst/>
              <a:gdLst>
                <a:gd name="T0" fmla="*/ 67 w 73"/>
                <a:gd name="T1" fmla="*/ 84 h 84"/>
                <a:gd name="T2" fmla="*/ 31 w 73"/>
                <a:gd name="T3" fmla="*/ 84 h 84"/>
                <a:gd name="T4" fmla="*/ 25 w 73"/>
                <a:gd name="T5" fmla="*/ 81 h 84"/>
                <a:gd name="T6" fmla="*/ 7 w 73"/>
                <a:gd name="T7" fmla="*/ 45 h 84"/>
                <a:gd name="T8" fmla="*/ 7 w 73"/>
                <a:gd name="T9" fmla="*/ 43 h 84"/>
                <a:gd name="T10" fmla="*/ 1 w 73"/>
                <a:gd name="T11" fmla="*/ 7 h 84"/>
                <a:gd name="T12" fmla="*/ 3 w 73"/>
                <a:gd name="T13" fmla="*/ 1 h 84"/>
                <a:gd name="T14" fmla="*/ 10 w 73"/>
                <a:gd name="T15" fmla="*/ 1 h 84"/>
                <a:gd name="T16" fmla="*/ 40 w 73"/>
                <a:gd name="T17" fmla="*/ 19 h 84"/>
                <a:gd name="T18" fmla="*/ 42 w 73"/>
                <a:gd name="T19" fmla="*/ 22 h 84"/>
                <a:gd name="T20" fmla="*/ 72 w 73"/>
                <a:gd name="T21" fmla="*/ 76 h 84"/>
                <a:gd name="T22" fmla="*/ 72 w 73"/>
                <a:gd name="T23" fmla="*/ 81 h 84"/>
                <a:gd name="T24" fmla="*/ 67 w 73"/>
                <a:gd name="T25" fmla="*/ 84 h 84"/>
                <a:gd name="T26" fmla="*/ 34 w 73"/>
                <a:gd name="T27" fmla="*/ 72 h 84"/>
                <a:gd name="T28" fmla="*/ 56 w 73"/>
                <a:gd name="T29" fmla="*/ 72 h 84"/>
                <a:gd name="T30" fmla="*/ 32 w 73"/>
                <a:gd name="T31" fmla="*/ 29 h 84"/>
                <a:gd name="T32" fmla="*/ 15 w 73"/>
                <a:gd name="T33" fmla="*/ 18 h 84"/>
                <a:gd name="T34" fmla="*/ 18 w 73"/>
                <a:gd name="T35" fmla="*/ 41 h 84"/>
                <a:gd name="T36" fmla="*/ 34 w 73"/>
                <a:gd name="T37"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84">
                  <a:moveTo>
                    <a:pt x="67" y="84"/>
                  </a:moveTo>
                  <a:cubicBezTo>
                    <a:pt x="31" y="84"/>
                    <a:pt x="31" y="84"/>
                    <a:pt x="31" y="84"/>
                  </a:cubicBezTo>
                  <a:cubicBezTo>
                    <a:pt x="28" y="84"/>
                    <a:pt x="26" y="83"/>
                    <a:pt x="25" y="81"/>
                  </a:cubicBezTo>
                  <a:cubicBezTo>
                    <a:pt x="7" y="45"/>
                    <a:pt x="7" y="45"/>
                    <a:pt x="7" y="45"/>
                  </a:cubicBezTo>
                  <a:cubicBezTo>
                    <a:pt x="7" y="45"/>
                    <a:pt x="7" y="44"/>
                    <a:pt x="7" y="43"/>
                  </a:cubicBezTo>
                  <a:cubicBezTo>
                    <a:pt x="1" y="7"/>
                    <a:pt x="1" y="7"/>
                    <a:pt x="1" y="7"/>
                  </a:cubicBezTo>
                  <a:cubicBezTo>
                    <a:pt x="0" y="5"/>
                    <a:pt x="1" y="3"/>
                    <a:pt x="3" y="1"/>
                  </a:cubicBezTo>
                  <a:cubicBezTo>
                    <a:pt x="5" y="0"/>
                    <a:pt x="8" y="0"/>
                    <a:pt x="10" y="1"/>
                  </a:cubicBezTo>
                  <a:cubicBezTo>
                    <a:pt x="40" y="19"/>
                    <a:pt x="40" y="19"/>
                    <a:pt x="40" y="19"/>
                  </a:cubicBezTo>
                  <a:cubicBezTo>
                    <a:pt x="41" y="20"/>
                    <a:pt x="41" y="21"/>
                    <a:pt x="42" y="22"/>
                  </a:cubicBezTo>
                  <a:cubicBezTo>
                    <a:pt x="72" y="76"/>
                    <a:pt x="72" y="76"/>
                    <a:pt x="72" y="76"/>
                  </a:cubicBezTo>
                  <a:cubicBezTo>
                    <a:pt x="73" y="77"/>
                    <a:pt x="73" y="80"/>
                    <a:pt x="72" y="81"/>
                  </a:cubicBezTo>
                  <a:cubicBezTo>
                    <a:pt x="71" y="83"/>
                    <a:pt x="69" y="84"/>
                    <a:pt x="67" y="84"/>
                  </a:cubicBezTo>
                  <a:close/>
                  <a:moveTo>
                    <a:pt x="34" y="72"/>
                  </a:moveTo>
                  <a:cubicBezTo>
                    <a:pt x="56" y="72"/>
                    <a:pt x="56" y="72"/>
                    <a:pt x="56" y="72"/>
                  </a:cubicBezTo>
                  <a:cubicBezTo>
                    <a:pt x="32" y="29"/>
                    <a:pt x="32" y="29"/>
                    <a:pt x="32" y="29"/>
                  </a:cubicBezTo>
                  <a:cubicBezTo>
                    <a:pt x="15" y="18"/>
                    <a:pt x="15" y="18"/>
                    <a:pt x="15" y="18"/>
                  </a:cubicBezTo>
                  <a:cubicBezTo>
                    <a:pt x="18" y="41"/>
                    <a:pt x="18" y="41"/>
                    <a:pt x="18" y="41"/>
                  </a:cubicBezTo>
                  <a:lnTo>
                    <a:pt x="3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5" name="Freeform 75">
              <a:extLst>
                <a:ext uri="{FF2B5EF4-FFF2-40B4-BE49-F238E27FC236}">
                  <a16:creationId xmlns:a16="http://schemas.microsoft.com/office/drawing/2014/main" id="{52DCA68B-B956-58A7-6B47-4526FB277BBC}"/>
                </a:ext>
              </a:extLst>
            </p:cNvPr>
            <p:cNvSpPr>
              <a:spLocks/>
            </p:cNvSpPr>
            <p:nvPr/>
          </p:nvSpPr>
          <p:spPr bwMode="auto">
            <a:xfrm>
              <a:off x="400" y="1820"/>
              <a:ext cx="54" cy="44"/>
            </a:xfrm>
            <a:custGeom>
              <a:avLst/>
              <a:gdLst>
                <a:gd name="T0" fmla="*/ 7 w 37"/>
                <a:gd name="T1" fmla="*/ 30 h 30"/>
                <a:gd name="T2" fmla="*/ 2 w 37"/>
                <a:gd name="T3" fmla="*/ 28 h 30"/>
                <a:gd name="T4" fmla="*/ 3 w 37"/>
                <a:gd name="T5" fmla="*/ 20 h 30"/>
                <a:gd name="T6" fmla="*/ 27 w 37"/>
                <a:gd name="T7" fmla="*/ 2 h 30"/>
                <a:gd name="T8" fmla="*/ 35 w 37"/>
                <a:gd name="T9" fmla="*/ 3 h 30"/>
                <a:gd name="T10" fmla="*/ 34 w 37"/>
                <a:gd name="T11" fmla="*/ 11 h 30"/>
                <a:gd name="T12" fmla="*/ 10 w 37"/>
                <a:gd name="T13" fmla="*/ 29 h 30"/>
                <a:gd name="T14" fmla="*/ 7 w 37"/>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0">
                  <a:moveTo>
                    <a:pt x="7" y="30"/>
                  </a:moveTo>
                  <a:cubicBezTo>
                    <a:pt x="5" y="30"/>
                    <a:pt x="3" y="30"/>
                    <a:pt x="2" y="28"/>
                  </a:cubicBezTo>
                  <a:cubicBezTo>
                    <a:pt x="0" y="25"/>
                    <a:pt x="0" y="22"/>
                    <a:pt x="3" y="20"/>
                  </a:cubicBezTo>
                  <a:cubicBezTo>
                    <a:pt x="27" y="2"/>
                    <a:pt x="27" y="2"/>
                    <a:pt x="27" y="2"/>
                  </a:cubicBezTo>
                  <a:cubicBezTo>
                    <a:pt x="30" y="0"/>
                    <a:pt x="33" y="0"/>
                    <a:pt x="35" y="3"/>
                  </a:cubicBezTo>
                  <a:cubicBezTo>
                    <a:pt x="37" y="5"/>
                    <a:pt x="37" y="9"/>
                    <a:pt x="34" y="11"/>
                  </a:cubicBezTo>
                  <a:cubicBezTo>
                    <a:pt x="10" y="29"/>
                    <a:pt x="10" y="29"/>
                    <a:pt x="10" y="29"/>
                  </a:cubicBezTo>
                  <a:cubicBezTo>
                    <a:pt x="9" y="30"/>
                    <a:pt x="8" y="30"/>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6" name="Freeform 76">
              <a:extLst>
                <a:ext uri="{FF2B5EF4-FFF2-40B4-BE49-F238E27FC236}">
                  <a16:creationId xmlns:a16="http://schemas.microsoft.com/office/drawing/2014/main" id="{3291A764-CD35-9032-AF17-C74AFF3C7BDD}"/>
                </a:ext>
              </a:extLst>
            </p:cNvPr>
            <p:cNvSpPr>
              <a:spLocks noEditPoints="1"/>
            </p:cNvSpPr>
            <p:nvPr/>
          </p:nvSpPr>
          <p:spPr bwMode="auto">
            <a:xfrm>
              <a:off x="499" y="1722"/>
              <a:ext cx="89" cy="195"/>
            </a:xfrm>
            <a:custGeom>
              <a:avLst/>
              <a:gdLst>
                <a:gd name="T0" fmla="*/ 54 w 60"/>
                <a:gd name="T1" fmla="*/ 132 h 132"/>
                <a:gd name="T2" fmla="*/ 6 w 60"/>
                <a:gd name="T3" fmla="*/ 132 h 132"/>
                <a:gd name="T4" fmla="*/ 0 w 60"/>
                <a:gd name="T5" fmla="*/ 126 h 132"/>
                <a:gd name="T6" fmla="*/ 0 w 60"/>
                <a:gd name="T7" fmla="*/ 6 h 132"/>
                <a:gd name="T8" fmla="*/ 6 w 60"/>
                <a:gd name="T9" fmla="*/ 0 h 132"/>
                <a:gd name="T10" fmla="*/ 54 w 60"/>
                <a:gd name="T11" fmla="*/ 0 h 132"/>
                <a:gd name="T12" fmla="*/ 60 w 60"/>
                <a:gd name="T13" fmla="*/ 6 h 132"/>
                <a:gd name="T14" fmla="*/ 60 w 60"/>
                <a:gd name="T15" fmla="*/ 126 h 132"/>
                <a:gd name="T16" fmla="*/ 54 w 60"/>
                <a:gd name="T17" fmla="*/ 132 h 132"/>
                <a:gd name="T18" fmla="*/ 12 w 60"/>
                <a:gd name="T19" fmla="*/ 120 h 132"/>
                <a:gd name="T20" fmla="*/ 48 w 60"/>
                <a:gd name="T21" fmla="*/ 120 h 132"/>
                <a:gd name="T22" fmla="*/ 48 w 60"/>
                <a:gd name="T23" fmla="*/ 12 h 132"/>
                <a:gd name="T24" fmla="*/ 12 w 60"/>
                <a:gd name="T25" fmla="*/ 12 h 132"/>
                <a:gd name="T26" fmla="*/ 12 w 60"/>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132">
                  <a:moveTo>
                    <a:pt x="54" y="132"/>
                  </a:moveTo>
                  <a:cubicBezTo>
                    <a:pt x="6" y="132"/>
                    <a:pt x="6" y="132"/>
                    <a:pt x="6" y="132"/>
                  </a:cubicBezTo>
                  <a:cubicBezTo>
                    <a:pt x="2" y="132"/>
                    <a:pt x="0" y="130"/>
                    <a:pt x="0" y="126"/>
                  </a:cubicBezTo>
                  <a:cubicBezTo>
                    <a:pt x="0" y="6"/>
                    <a:pt x="0" y="6"/>
                    <a:pt x="0" y="6"/>
                  </a:cubicBezTo>
                  <a:cubicBezTo>
                    <a:pt x="0" y="3"/>
                    <a:pt x="2" y="0"/>
                    <a:pt x="6" y="0"/>
                  </a:cubicBezTo>
                  <a:cubicBezTo>
                    <a:pt x="54" y="0"/>
                    <a:pt x="54" y="0"/>
                    <a:pt x="54" y="0"/>
                  </a:cubicBezTo>
                  <a:cubicBezTo>
                    <a:pt x="57" y="0"/>
                    <a:pt x="60" y="3"/>
                    <a:pt x="60" y="6"/>
                  </a:cubicBezTo>
                  <a:cubicBezTo>
                    <a:pt x="60" y="126"/>
                    <a:pt x="60" y="126"/>
                    <a:pt x="60" y="126"/>
                  </a:cubicBezTo>
                  <a:cubicBezTo>
                    <a:pt x="60" y="130"/>
                    <a:pt x="57" y="132"/>
                    <a:pt x="54" y="132"/>
                  </a:cubicBezTo>
                  <a:close/>
                  <a:moveTo>
                    <a:pt x="12" y="120"/>
                  </a:moveTo>
                  <a:cubicBezTo>
                    <a:pt x="48" y="120"/>
                    <a:pt x="48" y="120"/>
                    <a:pt x="48" y="120"/>
                  </a:cubicBezTo>
                  <a:cubicBezTo>
                    <a:pt x="48" y="12"/>
                    <a:pt x="48" y="12"/>
                    <a:pt x="48"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7" name="Freeform 77">
              <a:extLst>
                <a:ext uri="{FF2B5EF4-FFF2-40B4-BE49-F238E27FC236}">
                  <a16:creationId xmlns:a16="http://schemas.microsoft.com/office/drawing/2014/main" id="{7A25FCEE-7BC9-7BE7-E66C-C194F856DC86}"/>
                </a:ext>
              </a:extLst>
            </p:cNvPr>
            <p:cNvSpPr>
              <a:spLocks/>
            </p:cNvSpPr>
            <p:nvPr/>
          </p:nvSpPr>
          <p:spPr bwMode="auto">
            <a:xfrm>
              <a:off x="534" y="1758"/>
              <a:ext cx="54" cy="18"/>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2" y="12"/>
                    <a:pt x="0" y="10"/>
                    <a:pt x="0" y="6"/>
                  </a:cubicBezTo>
                  <a:cubicBezTo>
                    <a:pt x="0" y="3"/>
                    <a:pt x="2" y="0"/>
                    <a:pt x="6" y="0"/>
                  </a:cubicBezTo>
                  <a:cubicBezTo>
                    <a:pt x="30" y="0"/>
                    <a:pt x="30" y="0"/>
                    <a:pt x="30" y="0"/>
                  </a:cubicBezTo>
                  <a:cubicBezTo>
                    <a:pt x="33" y="0"/>
                    <a:pt x="36" y="3"/>
                    <a:pt x="36" y="6"/>
                  </a:cubicBezTo>
                  <a:cubicBezTo>
                    <a:pt x="36" y="10"/>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8" name="Freeform 78">
              <a:extLst>
                <a:ext uri="{FF2B5EF4-FFF2-40B4-BE49-F238E27FC236}">
                  <a16:creationId xmlns:a16="http://schemas.microsoft.com/office/drawing/2014/main" id="{8E30D2D6-A225-4063-C55E-2ECA3527B20E}"/>
                </a:ext>
              </a:extLst>
            </p:cNvPr>
            <p:cNvSpPr>
              <a:spLocks/>
            </p:cNvSpPr>
            <p:nvPr/>
          </p:nvSpPr>
          <p:spPr bwMode="auto">
            <a:xfrm>
              <a:off x="552" y="1793"/>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39" name="Freeform 79">
              <a:extLst>
                <a:ext uri="{FF2B5EF4-FFF2-40B4-BE49-F238E27FC236}">
                  <a16:creationId xmlns:a16="http://schemas.microsoft.com/office/drawing/2014/main" id="{0455A67C-D8BD-DBA1-964E-4C4392E4EC1E}"/>
                </a:ext>
              </a:extLst>
            </p:cNvPr>
            <p:cNvSpPr>
              <a:spLocks/>
            </p:cNvSpPr>
            <p:nvPr/>
          </p:nvSpPr>
          <p:spPr bwMode="auto">
            <a:xfrm>
              <a:off x="534" y="1829"/>
              <a:ext cx="54" cy="17"/>
            </a:xfrm>
            <a:custGeom>
              <a:avLst/>
              <a:gdLst>
                <a:gd name="T0" fmla="*/ 30 w 36"/>
                <a:gd name="T1" fmla="*/ 12 h 12"/>
                <a:gd name="T2" fmla="*/ 6 w 36"/>
                <a:gd name="T3" fmla="*/ 12 h 12"/>
                <a:gd name="T4" fmla="*/ 0 w 36"/>
                <a:gd name="T5" fmla="*/ 6 h 12"/>
                <a:gd name="T6" fmla="*/ 6 w 36"/>
                <a:gd name="T7" fmla="*/ 0 h 12"/>
                <a:gd name="T8" fmla="*/ 30 w 36"/>
                <a:gd name="T9" fmla="*/ 0 h 12"/>
                <a:gd name="T10" fmla="*/ 36 w 36"/>
                <a:gd name="T11" fmla="*/ 6 h 12"/>
                <a:gd name="T12" fmla="*/ 30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0" y="12"/>
                  </a:moveTo>
                  <a:cubicBezTo>
                    <a:pt x="6" y="12"/>
                    <a:pt x="6" y="12"/>
                    <a:pt x="6" y="12"/>
                  </a:cubicBezTo>
                  <a:cubicBezTo>
                    <a:pt x="2" y="12"/>
                    <a:pt x="0" y="10"/>
                    <a:pt x="0" y="6"/>
                  </a:cubicBezTo>
                  <a:cubicBezTo>
                    <a:pt x="0" y="3"/>
                    <a:pt x="2" y="0"/>
                    <a:pt x="6" y="0"/>
                  </a:cubicBezTo>
                  <a:cubicBezTo>
                    <a:pt x="30" y="0"/>
                    <a:pt x="30" y="0"/>
                    <a:pt x="30" y="0"/>
                  </a:cubicBezTo>
                  <a:cubicBezTo>
                    <a:pt x="33" y="0"/>
                    <a:pt x="36" y="3"/>
                    <a:pt x="36" y="6"/>
                  </a:cubicBezTo>
                  <a:cubicBezTo>
                    <a:pt x="36" y="10"/>
                    <a:pt x="33"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sp>
          <p:nvSpPr>
            <p:cNvPr id="40" name="Freeform 80">
              <a:extLst>
                <a:ext uri="{FF2B5EF4-FFF2-40B4-BE49-F238E27FC236}">
                  <a16:creationId xmlns:a16="http://schemas.microsoft.com/office/drawing/2014/main" id="{8C22D763-280E-5F1B-CAE3-4C93C0F520FB}"/>
                </a:ext>
              </a:extLst>
            </p:cNvPr>
            <p:cNvSpPr>
              <a:spLocks/>
            </p:cNvSpPr>
            <p:nvPr/>
          </p:nvSpPr>
          <p:spPr bwMode="auto">
            <a:xfrm>
              <a:off x="552" y="1864"/>
              <a:ext cx="36" cy="18"/>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2" y="12"/>
                    <a:pt x="0" y="10"/>
                    <a:pt x="0" y="6"/>
                  </a:cubicBezTo>
                  <a:cubicBezTo>
                    <a:pt x="0" y="3"/>
                    <a:pt x="2" y="0"/>
                    <a:pt x="6" y="0"/>
                  </a:cubicBezTo>
                  <a:cubicBezTo>
                    <a:pt x="18" y="0"/>
                    <a:pt x="18" y="0"/>
                    <a:pt x="18" y="0"/>
                  </a:cubicBezTo>
                  <a:cubicBezTo>
                    <a:pt x="21" y="0"/>
                    <a:pt x="24" y="3"/>
                    <a:pt x="24" y="6"/>
                  </a:cubicBezTo>
                  <a:cubicBezTo>
                    <a:pt x="24" y="10"/>
                    <a:pt x="21" y="12"/>
                    <a:pt x="1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chemeClr val="tx2"/>
                </a:solidFill>
                <a:effectLst/>
                <a:uLnTx/>
                <a:uFillTx/>
                <a:cs typeface="Arial" charset="0"/>
              </a:endParaRPr>
            </a:p>
          </p:txBody>
        </p:sp>
      </p:grpSp>
      <p:grpSp>
        <p:nvGrpSpPr>
          <p:cNvPr id="41" name="Group 109">
            <a:extLst>
              <a:ext uri="{FF2B5EF4-FFF2-40B4-BE49-F238E27FC236}">
                <a16:creationId xmlns:a16="http://schemas.microsoft.com/office/drawing/2014/main" id="{720AE466-4CBE-30E3-A7ED-B0BABD516721}"/>
              </a:ext>
            </a:extLst>
          </p:cNvPr>
          <p:cNvGrpSpPr>
            <a:grpSpLocks noChangeAspect="1"/>
          </p:cNvGrpSpPr>
          <p:nvPr/>
        </p:nvGrpSpPr>
        <p:grpSpPr bwMode="auto">
          <a:xfrm>
            <a:off x="4404113" y="2830414"/>
            <a:ext cx="636243" cy="634684"/>
            <a:chOff x="2412" y="1730"/>
            <a:chExt cx="408" cy="407"/>
          </a:xfrm>
          <a:gradFill>
            <a:gsLst>
              <a:gs pos="0">
                <a:schemeClr val="accent3"/>
              </a:gs>
              <a:gs pos="70000">
                <a:schemeClr val="accent1"/>
              </a:gs>
              <a:gs pos="35000">
                <a:schemeClr val="accent2"/>
              </a:gs>
            </a:gsLst>
            <a:lin ang="13500000" scaled="1"/>
          </a:gradFill>
        </p:grpSpPr>
        <p:sp>
          <p:nvSpPr>
            <p:cNvPr id="42" name="Freeform 110">
              <a:extLst>
                <a:ext uri="{FF2B5EF4-FFF2-40B4-BE49-F238E27FC236}">
                  <a16:creationId xmlns:a16="http://schemas.microsoft.com/office/drawing/2014/main" id="{59073090-B8C4-F991-9A6B-40AF52CB9C57}"/>
                </a:ext>
              </a:extLst>
            </p:cNvPr>
            <p:cNvSpPr>
              <a:spLocks noEditPoints="1"/>
            </p:cNvSpPr>
            <p:nvPr/>
          </p:nvSpPr>
          <p:spPr bwMode="auto">
            <a:xfrm>
              <a:off x="2501" y="1730"/>
              <a:ext cx="319" cy="320"/>
            </a:xfrm>
            <a:custGeom>
              <a:avLst/>
              <a:gdLst>
                <a:gd name="T0" fmla="*/ 49 w 216"/>
                <a:gd name="T1" fmla="*/ 216 h 216"/>
                <a:gd name="T2" fmla="*/ 49 w 216"/>
                <a:gd name="T3" fmla="*/ 216 h 216"/>
                <a:gd name="T4" fmla="*/ 44 w 216"/>
                <a:gd name="T5" fmla="*/ 214 h 216"/>
                <a:gd name="T6" fmla="*/ 2 w 216"/>
                <a:gd name="T7" fmla="*/ 172 h 216"/>
                <a:gd name="T8" fmla="*/ 2 w 216"/>
                <a:gd name="T9" fmla="*/ 163 h 216"/>
                <a:gd name="T10" fmla="*/ 142 w 216"/>
                <a:gd name="T11" fmla="*/ 23 h 216"/>
                <a:gd name="T12" fmla="*/ 209 w 216"/>
                <a:gd name="T13" fmla="*/ 0 h 216"/>
                <a:gd name="T14" fmla="*/ 214 w 216"/>
                <a:gd name="T15" fmla="*/ 2 h 216"/>
                <a:gd name="T16" fmla="*/ 216 w 216"/>
                <a:gd name="T17" fmla="*/ 7 h 216"/>
                <a:gd name="T18" fmla="*/ 193 w 216"/>
                <a:gd name="T19" fmla="*/ 74 h 216"/>
                <a:gd name="T20" fmla="*/ 53 w 216"/>
                <a:gd name="T21" fmla="*/ 214 h 216"/>
                <a:gd name="T22" fmla="*/ 49 w 216"/>
                <a:gd name="T23" fmla="*/ 216 h 216"/>
                <a:gd name="T24" fmla="*/ 15 w 216"/>
                <a:gd name="T25" fmla="*/ 168 h 216"/>
                <a:gd name="T26" fmla="*/ 49 w 216"/>
                <a:gd name="T27" fmla="*/ 201 h 216"/>
                <a:gd name="T28" fmla="*/ 184 w 216"/>
                <a:gd name="T29" fmla="*/ 66 h 216"/>
                <a:gd name="T30" fmla="*/ 202 w 216"/>
                <a:gd name="T31" fmla="*/ 14 h 216"/>
                <a:gd name="T32" fmla="*/ 151 w 216"/>
                <a:gd name="T33" fmla="*/ 32 h 216"/>
                <a:gd name="T34" fmla="*/ 15 w 216"/>
                <a:gd name="T35" fmla="*/ 16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216">
                  <a:moveTo>
                    <a:pt x="49" y="216"/>
                  </a:moveTo>
                  <a:cubicBezTo>
                    <a:pt x="49" y="216"/>
                    <a:pt x="49" y="216"/>
                    <a:pt x="49" y="216"/>
                  </a:cubicBezTo>
                  <a:cubicBezTo>
                    <a:pt x="47" y="216"/>
                    <a:pt x="46" y="215"/>
                    <a:pt x="44" y="214"/>
                  </a:cubicBezTo>
                  <a:cubicBezTo>
                    <a:pt x="2" y="172"/>
                    <a:pt x="2" y="172"/>
                    <a:pt x="2" y="172"/>
                  </a:cubicBezTo>
                  <a:cubicBezTo>
                    <a:pt x="0" y="170"/>
                    <a:pt x="0" y="166"/>
                    <a:pt x="2" y="163"/>
                  </a:cubicBezTo>
                  <a:cubicBezTo>
                    <a:pt x="2" y="163"/>
                    <a:pt x="134" y="32"/>
                    <a:pt x="142" y="23"/>
                  </a:cubicBezTo>
                  <a:cubicBezTo>
                    <a:pt x="156" y="10"/>
                    <a:pt x="204" y="1"/>
                    <a:pt x="209" y="0"/>
                  </a:cubicBezTo>
                  <a:cubicBezTo>
                    <a:pt x="211" y="0"/>
                    <a:pt x="213" y="1"/>
                    <a:pt x="214" y="2"/>
                  </a:cubicBezTo>
                  <a:cubicBezTo>
                    <a:pt x="216" y="3"/>
                    <a:pt x="216" y="5"/>
                    <a:pt x="216" y="7"/>
                  </a:cubicBezTo>
                  <a:cubicBezTo>
                    <a:pt x="215" y="13"/>
                    <a:pt x="207" y="61"/>
                    <a:pt x="193" y="74"/>
                  </a:cubicBezTo>
                  <a:cubicBezTo>
                    <a:pt x="53" y="214"/>
                    <a:pt x="53" y="214"/>
                    <a:pt x="53" y="214"/>
                  </a:cubicBezTo>
                  <a:cubicBezTo>
                    <a:pt x="52" y="215"/>
                    <a:pt x="50" y="216"/>
                    <a:pt x="49" y="216"/>
                  </a:cubicBezTo>
                  <a:close/>
                  <a:moveTo>
                    <a:pt x="15" y="168"/>
                  </a:moveTo>
                  <a:cubicBezTo>
                    <a:pt x="49" y="201"/>
                    <a:pt x="49" y="201"/>
                    <a:pt x="49" y="201"/>
                  </a:cubicBezTo>
                  <a:cubicBezTo>
                    <a:pt x="184" y="66"/>
                    <a:pt x="184" y="66"/>
                    <a:pt x="184" y="66"/>
                  </a:cubicBezTo>
                  <a:cubicBezTo>
                    <a:pt x="192" y="59"/>
                    <a:pt x="199" y="33"/>
                    <a:pt x="202" y="14"/>
                  </a:cubicBezTo>
                  <a:cubicBezTo>
                    <a:pt x="183" y="18"/>
                    <a:pt x="158" y="25"/>
                    <a:pt x="151" y="32"/>
                  </a:cubicBezTo>
                  <a:cubicBezTo>
                    <a:pt x="143" y="39"/>
                    <a:pt x="38" y="145"/>
                    <a:pt x="1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43" name="Freeform 111">
              <a:extLst>
                <a:ext uri="{FF2B5EF4-FFF2-40B4-BE49-F238E27FC236}">
                  <a16:creationId xmlns:a16="http://schemas.microsoft.com/office/drawing/2014/main" id="{E3B51202-3BC8-2E57-8EFA-FD003A459B2A}"/>
                </a:ext>
              </a:extLst>
            </p:cNvPr>
            <p:cNvSpPr>
              <a:spLocks/>
            </p:cNvSpPr>
            <p:nvPr/>
          </p:nvSpPr>
          <p:spPr bwMode="auto">
            <a:xfrm>
              <a:off x="2526" y="1943"/>
              <a:ext cx="81" cy="82"/>
            </a:xfrm>
            <a:custGeom>
              <a:avLst/>
              <a:gdLst>
                <a:gd name="T0" fmla="*/ 49 w 55"/>
                <a:gd name="T1" fmla="*/ 55 h 55"/>
                <a:gd name="T2" fmla="*/ 44 w 55"/>
                <a:gd name="T3" fmla="*/ 53 h 55"/>
                <a:gd name="T4" fmla="*/ 2 w 55"/>
                <a:gd name="T5" fmla="*/ 11 h 55"/>
                <a:gd name="T6" fmla="*/ 2 w 55"/>
                <a:gd name="T7" fmla="*/ 2 h 55"/>
                <a:gd name="T8" fmla="*/ 11 w 55"/>
                <a:gd name="T9" fmla="*/ 2 h 55"/>
                <a:gd name="T10" fmla="*/ 53 w 55"/>
                <a:gd name="T11" fmla="*/ 45 h 55"/>
                <a:gd name="T12" fmla="*/ 53 w 55"/>
                <a:gd name="T13" fmla="*/ 53 h 55"/>
                <a:gd name="T14" fmla="*/ 49 w 55"/>
                <a:gd name="T15" fmla="*/ 55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5">
                  <a:moveTo>
                    <a:pt x="49" y="55"/>
                  </a:moveTo>
                  <a:cubicBezTo>
                    <a:pt x="47" y="55"/>
                    <a:pt x="46" y="54"/>
                    <a:pt x="44" y="53"/>
                  </a:cubicBezTo>
                  <a:cubicBezTo>
                    <a:pt x="2" y="11"/>
                    <a:pt x="2" y="11"/>
                    <a:pt x="2" y="11"/>
                  </a:cubicBezTo>
                  <a:cubicBezTo>
                    <a:pt x="0" y="9"/>
                    <a:pt x="0" y="5"/>
                    <a:pt x="2" y="2"/>
                  </a:cubicBezTo>
                  <a:cubicBezTo>
                    <a:pt x="5" y="0"/>
                    <a:pt x="8" y="0"/>
                    <a:pt x="11" y="2"/>
                  </a:cubicBezTo>
                  <a:cubicBezTo>
                    <a:pt x="53" y="45"/>
                    <a:pt x="53" y="45"/>
                    <a:pt x="53" y="45"/>
                  </a:cubicBezTo>
                  <a:cubicBezTo>
                    <a:pt x="55" y="47"/>
                    <a:pt x="55" y="51"/>
                    <a:pt x="53" y="53"/>
                  </a:cubicBezTo>
                  <a:cubicBezTo>
                    <a:pt x="52" y="54"/>
                    <a:pt x="50" y="55"/>
                    <a:pt x="49"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44" name="Freeform 112">
              <a:extLst>
                <a:ext uri="{FF2B5EF4-FFF2-40B4-BE49-F238E27FC236}">
                  <a16:creationId xmlns:a16="http://schemas.microsoft.com/office/drawing/2014/main" id="{7AAFB8C5-132A-5643-33C9-115711E386EC}"/>
                </a:ext>
              </a:extLst>
            </p:cNvPr>
            <p:cNvSpPr>
              <a:spLocks/>
            </p:cNvSpPr>
            <p:nvPr/>
          </p:nvSpPr>
          <p:spPr bwMode="auto">
            <a:xfrm>
              <a:off x="2563" y="1937"/>
              <a:ext cx="112" cy="200"/>
            </a:xfrm>
            <a:custGeom>
              <a:avLst/>
              <a:gdLst>
                <a:gd name="T0" fmla="*/ 7 w 76"/>
                <a:gd name="T1" fmla="*/ 135 h 135"/>
                <a:gd name="T2" fmla="*/ 4 w 76"/>
                <a:gd name="T3" fmla="*/ 135 h 135"/>
                <a:gd name="T4" fmla="*/ 1 w 76"/>
                <a:gd name="T5" fmla="*/ 129 h 135"/>
                <a:gd name="T6" fmla="*/ 9 w 76"/>
                <a:gd name="T7" fmla="*/ 61 h 135"/>
                <a:gd name="T8" fmla="*/ 15 w 76"/>
                <a:gd name="T9" fmla="*/ 56 h 135"/>
                <a:gd name="T10" fmla="*/ 21 w 76"/>
                <a:gd name="T11" fmla="*/ 63 h 135"/>
                <a:gd name="T12" fmla="*/ 15 w 76"/>
                <a:gd name="T13" fmla="*/ 113 h 135"/>
                <a:gd name="T14" fmla="*/ 45 w 76"/>
                <a:gd name="T15" fmla="*/ 83 h 135"/>
                <a:gd name="T16" fmla="*/ 60 w 76"/>
                <a:gd name="T17" fmla="*/ 60 h 135"/>
                <a:gd name="T18" fmla="*/ 64 w 76"/>
                <a:gd name="T19" fmla="*/ 6 h 135"/>
                <a:gd name="T20" fmla="*/ 70 w 76"/>
                <a:gd name="T21" fmla="*/ 0 h 135"/>
                <a:gd name="T22" fmla="*/ 76 w 76"/>
                <a:gd name="T23" fmla="*/ 6 h 135"/>
                <a:gd name="T24" fmla="*/ 72 w 76"/>
                <a:gd name="T25" fmla="*/ 63 h 135"/>
                <a:gd name="T26" fmla="*/ 53 w 76"/>
                <a:gd name="T27" fmla="*/ 91 h 135"/>
                <a:gd name="T28" fmla="*/ 11 w 76"/>
                <a:gd name="T29" fmla="*/ 134 h 135"/>
                <a:gd name="T30" fmla="*/ 7 w 76"/>
                <a:gd name="T31"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135">
                  <a:moveTo>
                    <a:pt x="7" y="135"/>
                  </a:moveTo>
                  <a:cubicBezTo>
                    <a:pt x="6" y="135"/>
                    <a:pt x="5" y="135"/>
                    <a:pt x="4" y="135"/>
                  </a:cubicBezTo>
                  <a:cubicBezTo>
                    <a:pt x="2" y="134"/>
                    <a:pt x="0" y="131"/>
                    <a:pt x="1" y="129"/>
                  </a:cubicBezTo>
                  <a:cubicBezTo>
                    <a:pt x="9" y="61"/>
                    <a:pt x="9" y="61"/>
                    <a:pt x="9" y="61"/>
                  </a:cubicBezTo>
                  <a:cubicBezTo>
                    <a:pt x="9" y="58"/>
                    <a:pt x="12" y="56"/>
                    <a:pt x="15" y="56"/>
                  </a:cubicBezTo>
                  <a:cubicBezTo>
                    <a:pt x="19" y="57"/>
                    <a:pt x="21" y="60"/>
                    <a:pt x="21" y="63"/>
                  </a:cubicBezTo>
                  <a:cubicBezTo>
                    <a:pt x="15" y="113"/>
                    <a:pt x="15" y="113"/>
                    <a:pt x="15" y="113"/>
                  </a:cubicBezTo>
                  <a:cubicBezTo>
                    <a:pt x="45" y="83"/>
                    <a:pt x="45" y="83"/>
                    <a:pt x="45" y="83"/>
                  </a:cubicBezTo>
                  <a:cubicBezTo>
                    <a:pt x="50" y="77"/>
                    <a:pt x="58" y="66"/>
                    <a:pt x="60" y="60"/>
                  </a:cubicBezTo>
                  <a:cubicBezTo>
                    <a:pt x="62" y="55"/>
                    <a:pt x="64" y="42"/>
                    <a:pt x="64" y="6"/>
                  </a:cubicBezTo>
                  <a:cubicBezTo>
                    <a:pt x="64" y="3"/>
                    <a:pt x="67" y="0"/>
                    <a:pt x="70" y="0"/>
                  </a:cubicBezTo>
                  <a:cubicBezTo>
                    <a:pt x="74" y="0"/>
                    <a:pt x="76" y="3"/>
                    <a:pt x="76" y="6"/>
                  </a:cubicBezTo>
                  <a:cubicBezTo>
                    <a:pt x="76" y="35"/>
                    <a:pt x="75" y="54"/>
                    <a:pt x="72" y="63"/>
                  </a:cubicBezTo>
                  <a:cubicBezTo>
                    <a:pt x="69" y="73"/>
                    <a:pt x="59" y="86"/>
                    <a:pt x="53" y="91"/>
                  </a:cubicBezTo>
                  <a:cubicBezTo>
                    <a:pt x="11" y="134"/>
                    <a:pt x="11" y="134"/>
                    <a:pt x="11" y="134"/>
                  </a:cubicBezTo>
                  <a:cubicBezTo>
                    <a:pt x="10" y="135"/>
                    <a:pt x="8" y="135"/>
                    <a:pt x="7"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45" name="Freeform 113">
              <a:extLst>
                <a:ext uri="{FF2B5EF4-FFF2-40B4-BE49-F238E27FC236}">
                  <a16:creationId xmlns:a16="http://schemas.microsoft.com/office/drawing/2014/main" id="{E3FC1CC7-0B90-7B60-4E12-2939F0A0444A}"/>
                </a:ext>
              </a:extLst>
            </p:cNvPr>
            <p:cNvSpPr>
              <a:spLocks/>
            </p:cNvSpPr>
            <p:nvPr/>
          </p:nvSpPr>
          <p:spPr bwMode="auto">
            <a:xfrm>
              <a:off x="2412" y="1875"/>
              <a:ext cx="201" cy="113"/>
            </a:xfrm>
            <a:custGeom>
              <a:avLst/>
              <a:gdLst>
                <a:gd name="T0" fmla="*/ 7 w 136"/>
                <a:gd name="T1" fmla="*/ 76 h 76"/>
                <a:gd name="T2" fmla="*/ 2 w 136"/>
                <a:gd name="T3" fmla="*/ 72 h 76"/>
                <a:gd name="T4" fmla="*/ 3 w 136"/>
                <a:gd name="T5" fmla="*/ 65 h 76"/>
                <a:gd name="T6" fmla="*/ 45 w 136"/>
                <a:gd name="T7" fmla="*/ 23 h 76"/>
                <a:gd name="T8" fmla="*/ 73 w 136"/>
                <a:gd name="T9" fmla="*/ 4 h 76"/>
                <a:gd name="T10" fmla="*/ 128 w 136"/>
                <a:gd name="T11" fmla="*/ 0 h 76"/>
                <a:gd name="T12" fmla="*/ 130 w 136"/>
                <a:gd name="T13" fmla="*/ 0 h 76"/>
                <a:gd name="T14" fmla="*/ 136 w 136"/>
                <a:gd name="T15" fmla="*/ 6 h 76"/>
                <a:gd name="T16" fmla="*/ 130 w 136"/>
                <a:gd name="T17" fmla="*/ 12 h 76"/>
                <a:gd name="T18" fmla="*/ 128 w 136"/>
                <a:gd name="T19" fmla="*/ 12 h 76"/>
                <a:gd name="T20" fmla="*/ 76 w 136"/>
                <a:gd name="T21" fmla="*/ 15 h 76"/>
                <a:gd name="T22" fmla="*/ 54 w 136"/>
                <a:gd name="T23" fmla="*/ 31 h 76"/>
                <a:gd name="T24" fmla="*/ 23 w 136"/>
                <a:gd name="T25" fmla="*/ 61 h 76"/>
                <a:gd name="T26" fmla="*/ 74 w 136"/>
                <a:gd name="T27" fmla="*/ 55 h 76"/>
                <a:gd name="T28" fmla="*/ 81 w 136"/>
                <a:gd name="T29" fmla="*/ 61 h 76"/>
                <a:gd name="T30" fmla="*/ 75 w 136"/>
                <a:gd name="T31" fmla="*/ 67 h 76"/>
                <a:gd name="T32" fmla="*/ 8 w 136"/>
                <a:gd name="T33" fmla="*/ 76 h 76"/>
                <a:gd name="T34" fmla="*/ 7 w 136"/>
                <a:gd name="T3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76">
                  <a:moveTo>
                    <a:pt x="7" y="76"/>
                  </a:moveTo>
                  <a:cubicBezTo>
                    <a:pt x="5" y="76"/>
                    <a:pt x="3" y="74"/>
                    <a:pt x="2" y="72"/>
                  </a:cubicBezTo>
                  <a:cubicBezTo>
                    <a:pt x="0" y="70"/>
                    <a:pt x="1" y="67"/>
                    <a:pt x="3" y="65"/>
                  </a:cubicBezTo>
                  <a:cubicBezTo>
                    <a:pt x="45" y="23"/>
                    <a:pt x="45" y="23"/>
                    <a:pt x="45" y="23"/>
                  </a:cubicBezTo>
                  <a:cubicBezTo>
                    <a:pt x="51" y="17"/>
                    <a:pt x="63" y="7"/>
                    <a:pt x="73" y="4"/>
                  </a:cubicBezTo>
                  <a:cubicBezTo>
                    <a:pt x="84" y="0"/>
                    <a:pt x="110" y="0"/>
                    <a:pt x="128" y="0"/>
                  </a:cubicBezTo>
                  <a:cubicBezTo>
                    <a:pt x="130" y="0"/>
                    <a:pt x="130" y="0"/>
                    <a:pt x="130" y="0"/>
                  </a:cubicBezTo>
                  <a:cubicBezTo>
                    <a:pt x="133" y="0"/>
                    <a:pt x="136" y="3"/>
                    <a:pt x="136" y="6"/>
                  </a:cubicBezTo>
                  <a:cubicBezTo>
                    <a:pt x="136" y="9"/>
                    <a:pt x="133" y="12"/>
                    <a:pt x="130" y="12"/>
                  </a:cubicBezTo>
                  <a:cubicBezTo>
                    <a:pt x="128" y="12"/>
                    <a:pt x="128" y="12"/>
                    <a:pt x="128" y="12"/>
                  </a:cubicBezTo>
                  <a:cubicBezTo>
                    <a:pt x="101" y="12"/>
                    <a:pt x="84" y="13"/>
                    <a:pt x="76" y="15"/>
                  </a:cubicBezTo>
                  <a:cubicBezTo>
                    <a:pt x="70" y="18"/>
                    <a:pt x="60" y="25"/>
                    <a:pt x="54" y="31"/>
                  </a:cubicBezTo>
                  <a:cubicBezTo>
                    <a:pt x="23" y="61"/>
                    <a:pt x="23" y="61"/>
                    <a:pt x="23" y="61"/>
                  </a:cubicBezTo>
                  <a:cubicBezTo>
                    <a:pt x="74" y="55"/>
                    <a:pt x="74" y="55"/>
                    <a:pt x="74" y="55"/>
                  </a:cubicBezTo>
                  <a:cubicBezTo>
                    <a:pt x="77" y="55"/>
                    <a:pt x="80" y="57"/>
                    <a:pt x="81" y="61"/>
                  </a:cubicBezTo>
                  <a:cubicBezTo>
                    <a:pt x="81" y="64"/>
                    <a:pt x="79" y="67"/>
                    <a:pt x="75" y="67"/>
                  </a:cubicBezTo>
                  <a:cubicBezTo>
                    <a:pt x="8" y="76"/>
                    <a:pt x="8" y="76"/>
                    <a:pt x="8" y="76"/>
                  </a:cubicBezTo>
                  <a:cubicBezTo>
                    <a:pt x="7" y="76"/>
                    <a:pt x="7" y="76"/>
                    <a:pt x="7"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sp>
          <p:nvSpPr>
            <p:cNvPr id="46" name="Freeform 114">
              <a:extLst>
                <a:ext uri="{FF2B5EF4-FFF2-40B4-BE49-F238E27FC236}">
                  <a16:creationId xmlns:a16="http://schemas.microsoft.com/office/drawing/2014/main" id="{06B029C5-E8A1-9326-F038-4176097FA8E2}"/>
                </a:ext>
              </a:extLst>
            </p:cNvPr>
            <p:cNvSpPr>
              <a:spLocks/>
            </p:cNvSpPr>
            <p:nvPr/>
          </p:nvSpPr>
          <p:spPr bwMode="auto">
            <a:xfrm>
              <a:off x="2420" y="1995"/>
              <a:ext cx="131" cy="136"/>
            </a:xfrm>
            <a:custGeom>
              <a:avLst/>
              <a:gdLst>
                <a:gd name="T0" fmla="*/ 6 w 89"/>
                <a:gd name="T1" fmla="*/ 92 h 92"/>
                <a:gd name="T2" fmla="*/ 2 w 89"/>
                <a:gd name="T3" fmla="*/ 91 h 92"/>
                <a:gd name="T4" fmla="*/ 0 w 89"/>
                <a:gd name="T5" fmla="*/ 85 h 92"/>
                <a:gd name="T6" fmla="*/ 27 w 89"/>
                <a:gd name="T7" fmla="*/ 14 h 92"/>
                <a:gd name="T8" fmla="*/ 66 w 89"/>
                <a:gd name="T9" fmla="*/ 10 h 92"/>
                <a:gd name="T10" fmla="*/ 66 w 89"/>
                <a:gd name="T11" fmla="*/ 18 h 92"/>
                <a:gd name="T12" fmla="*/ 57 w 89"/>
                <a:gd name="T13" fmla="*/ 18 h 92"/>
                <a:gd name="T14" fmla="*/ 36 w 89"/>
                <a:gd name="T15" fmla="*/ 22 h 92"/>
                <a:gd name="T16" fmla="*/ 15 w 89"/>
                <a:gd name="T17" fmla="*/ 78 h 92"/>
                <a:gd name="T18" fmla="*/ 70 w 89"/>
                <a:gd name="T19" fmla="*/ 56 h 92"/>
                <a:gd name="T20" fmla="*/ 77 w 89"/>
                <a:gd name="T21" fmla="*/ 42 h 92"/>
                <a:gd name="T22" fmla="*/ 74 w 89"/>
                <a:gd name="T23" fmla="*/ 35 h 92"/>
                <a:gd name="T24" fmla="*/ 74 w 89"/>
                <a:gd name="T25" fmla="*/ 27 h 92"/>
                <a:gd name="T26" fmla="*/ 83 w 89"/>
                <a:gd name="T27" fmla="*/ 27 h 92"/>
                <a:gd name="T28" fmla="*/ 89 w 89"/>
                <a:gd name="T29" fmla="*/ 42 h 92"/>
                <a:gd name="T30" fmla="*/ 78 w 89"/>
                <a:gd name="T31" fmla="*/ 65 h 92"/>
                <a:gd name="T32" fmla="*/ 8 w 89"/>
                <a:gd name="T33" fmla="*/ 92 h 92"/>
                <a:gd name="T34" fmla="*/ 6 w 89"/>
                <a:gd name="T35"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92">
                  <a:moveTo>
                    <a:pt x="6" y="92"/>
                  </a:moveTo>
                  <a:cubicBezTo>
                    <a:pt x="5" y="92"/>
                    <a:pt x="3" y="92"/>
                    <a:pt x="2" y="91"/>
                  </a:cubicBezTo>
                  <a:cubicBezTo>
                    <a:pt x="0" y="89"/>
                    <a:pt x="0" y="87"/>
                    <a:pt x="0" y="85"/>
                  </a:cubicBezTo>
                  <a:cubicBezTo>
                    <a:pt x="2" y="79"/>
                    <a:pt x="15" y="27"/>
                    <a:pt x="27" y="14"/>
                  </a:cubicBezTo>
                  <a:cubicBezTo>
                    <a:pt x="40" y="1"/>
                    <a:pt x="55" y="0"/>
                    <a:pt x="66" y="10"/>
                  </a:cubicBezTo>
                  <a:cubicBezTo>
                    <a:pt x="68" y="12"/>
                    <a:pt x="68" y="16"/>
                    <a:pt x="66" y="18"/>
                  </a:cubicBezTo>
                  <a:cubicBezTo>
                    <a:pt x="63" y="21"/>
                    <a:pt x="59" y="21"/>
                    <a:pt x="57" y="18"/>
                  </a:cubicBezTo>
                  <a:cubicBezTo>
                    <a:pt x="49" y="10"/>
                    <a:pt x="38" y="20"/>
                    <a:pt x="36" y="22"/>
                  </a:cubicBezTo>
                  <a:cubicBezTo>
                    <a:pt x="29" y="29"/>
                    <a:pt x="20" y="57"/>
                    <a:pt x="15" y="78"/>
                  </a:cubicBezTo>
                  <a:cubicBezTo>
                    <a:pt x="36" y="72"/>
                    <a:pt x="63" y="63"/>
                    <a:pt x="70" y="56"/>
                  </a:cubicBezTo>
                  <a:cubicBezTo>
                    <a:pt x="74" y="52"/>
                    <a:pt x="77" y="47"/>
                    <a:pt x="77" y="42"/>
                  </a:cubicBezTo>
                  <a:cubicBezTo>
                    <a:pt x="77" y="40"/>
                    <a:pt x="76" y="37"/>
                    <a:pt x="74" y="35"/>
                  </a:cubicBezTo>
                  <a:cubicBezTo>
                    <a:pt x="72" y="33"/>
                    <a:pt x="72" y="29"/>
                    <a:pt x="74" y="27"/>
                  </a:cubicBezTo>
                  <a:cubicBezTo>
                    <a:pt x="76" y="24"/>
                    <a:pt x="80" y="24"/>
                    <a:pt x="83" y="27"/>
                  </a:cubicBezTo>
                  <a:cubicBezTo>
                    <a:pt x="87" y="31"/>
                    <a:pt x="89" y="36"/>
                    <a:pt x="89" y="42"/>
                  </a:cubicBezTo>
                  <a:cubicBezTo>
                    <a:pt x="89" y="50"/>
                    <a:pt x="85" y="58"/>
                    <a:pt x="78" y="65"/>
                  </a:cubicBezTo>
                  <a:cubicBezTo>
                    <a:pt x="66" y="77"/>
                    <a:pt x="14" y="91"/>
                    <a:pt x="8" y="92"/>
                  </a:cubicBezTo>
                  <a:cubicBezTo>
                    <a:pt x="7" y="92"/>
                    <a:pt x="7" y="92"/>
                    <a:pt x="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cs typeface="Arial" charset="0"/>
              </a:endParaRPr>
            </a:p>
          </p:txBody>
        </p:sp>
      </p:grpSp>
      <p:sp>
        <p:nvSpPr>
          <p:cNvPr id="47" name="Freeform 18">
            <a:extLst>
              <a:ext uri="{FF2B5EF4-FFF2-40B4-BE49-F238E27FC236}">
                <a16:creationId xmlns:a16="http://schemas.microsoft.com/office/drawing/2014/main" id="{E4F230AD-58D6-8F37-6ECE-1B6AA6C0A6DB}"/>
              </a:ext>
            </a:extLst>
          </p:cNvPr>
          <p:cNvSpPr>
            <a:spLocks noChangeAspect="1" noEditPoints="1"/>
          </p:cNvSpPr>
          <p:nvPr/>
        </p:nvSpPr>
        <p:spPr bwMode="auto">
          <a:xfrm>
            <a:off x="517988" y="4136867"/>
            <a:ext cx="693952" cy="618810"/>
          </a:xfrm>
          <a:custGeom>
            <a:avLst/>
            <a:gdLst>
              <a:gd name="T0" fmla="*/ 86 w 655"/>
              <a:gd name="T1" fmla="*/ 23 h 583"/>
              <a:gd name="T2" fmla="*/ 583 w 655"/>
              <a:gd name="T3" fmla="*/ 37 h 583"/>
              <a:gd name="T4" fmla="*/ 569 w 655"/>
              <a:gd name="T5" fmla="*/ 334 h 583"/>
              <a:gd name="T6" fmla="*/ 403 w 655"/>
              <a:gd name="T7" fmla="*/ 228 h 583"/>
              <a:gd name="T8" fmla="*/ 415 w 655"/>
              <a:gd name="T9" fmla="*/ 154 h 583"/>
              <a:gd name="T10" fmla="*/ 240 w 655"/>
              <a:gd name="T11" fmla="*/ 154 h 583"/>
              <a:gd name="T12" fmla="*/ 252 w 655"/>
              <a:gd name="T13" fmla="*/ 228 h 583"/>
              <a:gd name="T14" fmla="*/ 86 w 655"/>
              <a:gd name="T15" fmla="*/ 334 h 583"/>
              <a:gd name="T16" fmla="*/ 72 w 655"/>
              <a:gd name="T17" fmla="*/ 37 h 583"/>
              <a:gd name="T18" fmla="*/ 263 w 655"/>
              <a:gd name="T19" fmla="*/ 154 h 583"/>
              <a:gd name="T20" fmla="*/ 392 w 655"/>
              <a:gd name="T21" fmla="*/ 154 h 583"/>
              <a:gd name="T22" fmla="*/ 184 w 655"/>
              <a:gd name="T23" fmla="*/ 334 h 583"/>
              <a:gd name="T24" fmla="*/ 292 w 655"/>
              <a:gd name="T25" fmla="*/ 233 h 583"/>
              <a:gd name="T26" fmla="*/ 363 w 655"/>
              <a:gd name="T27" fmla="*/ 234 h 583"/>
              <a:gd name="T28" fmla="*/ 471 w 655"/>
              <a:gd name="T29" fmla="*/ 334 h 583"/>
              <a:gd name="T30" fmla="*/ 86 w 655"/>
              <a:gd name="T31" fmla="*/ 356 h 583"/>
              <a:gd name="T32" fmla="*/ 605 w 655"/>
              <a:gd name="T33" fmla="*/ 320 h 583"/>
              <a:gd name="T34" fmla="*/ 569 w 655"/>
              <a:gd name="T35" fmla="*/ 0 h 583"/>
              <a:gd name="T36" fmla="*/ 50 w 655"/>
              <a:gd name="T37" fmla="*/ 37 h 583"/>
              <a:gd name="T38" fmla="*/ 86 w 655"/>
              <a:gd name="T39" fmla="*/ 356 h 583"/>
              <a:gd name="T40" fmla="*/ 514 w 655"/>
              <a:gd name="T41" fmla="*/ 520 h 583"/>
              <a:gd name="T42" fmla="*/ 553 w 655"/>
              <a:gd name="T43" fmla="*/ 515 h 583"/>
              <a:gd name="T44" fmla="*/ 591 w 655"/>
              <a:gd name="T45" fmla="*/ 520 h 583"/>
              <a:gd name="T46" fmla="*/ 473 w 655"/>
              <a:gd name="T47" fmla="*/ 561 h 583"/>
              <a:gd name="T48" fmla="*/ 586 w 655"/>
              <a:gd name="T49" fmla="*/ 459 h 583"/>
              <a:gd name="T50" fmla="*/ 536 w 655"/>
              <a:gd name="T51" fmla="*/ 488 h 583"/>
              <a:gd name="T52" fmla="*/ 536 w 655"/>
              <a:gd name="T53" fmla="*/ 488 h 583"/>
              <a:gd name="T54" fmla="*/ 553 w 655"/>
              <a:gd name="T55" fmla="*/ 426 h 583"/>
              <a:gd name="T56" fmla="*/ 594 w 655"/>
              <a:gd name="T57" fmla="*/ 497 h 583"/>
              <a:gd name="T58" fmla="*/ 553 w 655"/>
              <a:gd name="T59" fmla="*/ 403 h 583"/>
              <a:gd name="T60" fmla="*/ 511 w 655"/>
              <a:gd name="T61" fmla="*/ 497 h 583"/>
              <a:gd name="T62" fmla="*/ 450 w 655"/>
              <a:gd name="T63" fmla="*/ 572 h 583"/>
              <a:gd name="T64" fmla="*/ 644 w 655"/>
              <a:gd name="T65" fmla="*/ 583 h 583"/>
              <a:gd name="T66" fmla="*/ 599 w 655"/>
              <a:gd name="T67" fmla="*/ 499 h 583"/>
              <a:gd name="T68" fmla="*/ 64 w 655"/>
              <a:gd name="T69" fmla="*/ 520 h 583"/>
              <a:gd name="T70" fmla="*/ 103 w 655"/>
              <a:gd name="T71" fmla="*/ 515 h 583"/>
              <a:gd name="T72" fmla="*/ 141 w 655"/>
              <a:gd name="T73" fmla="*/ 520 h 583"/>
              <a:gd name="T74" fmla="*/ 23 w 655"/>
              <a:gd name="T75" fmla="*/ 561 h 583"/>
              <a:gd name="T76" fmla="*/ 136 w 655"/>
              <a:gd name="T77" fmla="*/ 459 h 583"/>
              <a:gd name="T78" fmla="*/ 86 w 655"/>
              <a:gd name="T79" fmla="*/ 488 h 583"/>
              <a:gd name="T80" fmla="*/ 86 w 655"/>
              <a:gd name="T81" fmla="*/ 488 h 583"/>
              <a:gd name="T82" fmla="*/ 103 w 655"/>
              <a:gd name="T83" fmla="*/ 426 h 583"/>
              <a:gd name="T84" fmla="*/ 144 w 655"/>
              <a:gd name="T85" fmla="*/ 497 h 583"/>
              <a:gd name="T86" fmla="*/ 103 w 655"/>
              <a:gd name="T87" fmla="*/ 403 h 583"/>
              <a:gd name="T88" fmla="*/ 61 w 655"/>
              <a:gd name="T89" fmla="*/ 497 h 583"/>
              <a:gd name="T90" fmla="*/ 0 w 655"/>
              <a:gd name="T91" fmla="*/ 572 h 583"/>
              <a:gd name="T92" fmla="*/ 194 w 655"/>
              <a:gd name="T93" fmla="*/ 583 h 583"/>
              <a:gd name="T94" fmla="*/ 149 w 655"/>
              <a:gd name="T95" fmla="*/ 499 h 583"/>
              <a:gd name="T96" fmla="*/ 289 w 655"/>
              <a:gd name="T97" fmla="*/ 520 h 583"/>
              <a:gd name="T98" fmla="*/ 328 w 655"/>
              <a:gd name="T99" fmla="*/ 515 h 583"/>
              <a:gd name="T100" fmla="*/ 366 w 655"/>
              <a:gd name="T101" fmla="*/ 520 h 583"/>
              <a:gd name="T102" fmla="*/ 248 w 655"/>
              <a:gd name="T103" fmla="*/ 561 h 583"/>
              <a:gd name="T104" fmla="*/ 361 w 655"/>
              <a:gd name="T105" fmla="*/ 459 h 583"/>
              <a:gd name="T106" fmla="*/ 311 w 655"/>
              <a:gd name="T107" fmla="*/ 488 h 583"/>
              <a:gd name="T108" fmla="*/ 311 w 655"/>
              <a:gd name="T109" fmla="*/ 488 h 583"/>
              <a:gd name="T110" fmla="*/ 328 w 655"/>
              <a:gd name="T111" fmla="*/ 426 h 583"/>
              <a:gd name="T112" fmla="*/ 369 w 655"/>
              <a:gd name="T113" fmla="*/ 497 h 583"/>
              <a:gd name="T114" fmla="*/ 328 w 655"/>
              <a:gd name="T115" fmla="*/ 403 h 583"/>
              <a:gd name="T116" fmla="*/ 286 w 655"/>
              <a:gd name="T117" fmla="*/ 497 h 583"/>
              <a:gd name="T118" fmla="*/ 225 w 655"/>
              <a:gd name="T119" fmla="*/ 572 h 583"/>
              <a:gd name="T120" fmla="*/ 419 w 655"/>
              <a:gd name="T121" fmla="*/ 583 h 583"/>
              <a:gd name="T122" fmla="*/ 374 w 655"/>
              <a:gd name="T123" fmla="*/ 499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5" h="583">
                <a:moveTo>
                  <a:pt x="72" y="37"/>
                </a:moveTo>
                <a:cubicBezTo>
                  <a:pt x="72" y="29"/>
                  <a:pt x="78" y="23"/>
                  <a:pt x="86" y="23"/>
                </a:cubicBezTo>
                <a:lnTo>
                  <a:pt x="569" y="23"/>
                </a:lnTo>
                <a:cubicBezTo>
                  <a:pt x="577" y="23"/>
                  <a:pt x="583" y="29"/>
                  <a:pt x="583" y="37"/>
                </a:cubicBezTo>
                <a:lnTo>
                  <a:pt x="583" y="320"/>
                </a:lnTo>
                <a:cubicBezTo>
                  <a:pt x="583" y="328"/>
                  <a:pt x="577" y="334"/>
                  <a:pt x="569" y="334"/>
                </a:cubicBezTo>
                <a:lnTo>
                  <a:pt x="494" y="334"/>
                </a:lnTo>
                <a:cubicBezTo>
                  <a:pt x="489" y="259"/>
                  <a:pt x="438" y="241"/>
                  <a:pt x="403" y="228"/>
                </a:cubicBezTo>
                <a:cubicBezTo>
                  <a:pt x="396" y="226"/>
                  <a:pt x="389" y="223"/>
                  <a:pt x="384" y="220"/>
                </a:cubicBezTo>
                <a:cubicBezTo>
                  <a:pt x="402" y="204"/>
                  <a:pt x="415" y="181"/>
                  <a:pt x="415" y="154"/>
                </a:cubicBezTo>
                <a:cubicBezTo>
                  <a:pt x="415" y="106"/>
                  <a:pt x="376" y="67"/>
                  <a:pt x="328" y="67"/>
                </a:cubicBezTo>
                <a:cubicBezTo>
                  <a:pt x="280" y="67"/>
                  <a:pt x="240" y="106"/>
                  <a:pt x="240" y="154"/>
                </a:cubicBezTo>
                <a:cubicBezTo>
                  <a:pt x="240" y="181"/>
                  <a:pt x="253" y="204"/>
                  <a:pt x="272" y="220"/>
                </a:cubicBezTo>
                <a:cubicBezTo>
                  <a:pt x="266" y="223"/>
                  <a:pt x="259" y="226"/>
                  <a:pt x="252" y="228"/>
                </a:cubicBezTo>
                <a:cubicBezTo>
                  <a:pt x="217" y="241"/>
                  <a:pt x="166" y="259"/>
                  <a:pt x="161" y="334"/>
                </a:cubicBezTo>
                <a:lnTo>
                  <a:pt x="86" y="334"/>
                </a:lnTo>
                <a:cubicBezTo>
                  <a:pt x="78" y="334"/>
                  <a:pt x="72" y="328"/>
                  <a:pt x="72" y="320"/>
                </a:cubicBezTo>
                <a:lnTo>
                  <a:pt x="72" y="37"/>
                </a:lnTo>
                <a:close/>
                <a:moveTo>
                  <a:pt x="328" y="219"/>
                </a:moveTo>
                <a:cubicBezTo>
                  <a:pt x="292" y="219"/>
                  <a:pt x="263" y="190"/>
                  <a:pt x="263" y="154"/>
                </a:cubicBezTo>
                <a:cubicBezTo>
                  <a:pt x="263" y="118"/>
                  <a:pt x="292" y="90"/>
                  <a:pt x="328" y="90"/>
                </a:cubicBezTo>
                <a:cubicBezTo>
                  <a:pt x="363" y="90"/>
                  <a:pt x="392" y="118"/>
                  <a:pt x="392" y="154"/>
                </a:cubicBezTo>
                <a:cubicBezTo>
                  <a:pt x="392" y="190"/>
                  <a:pt x="363" y="219"/>
                  <a:pt x="328" y="219"/>
                </a:cubicBezTo>
                <a:close/>
                <a:moveTo>
                  <a:pt x="184" y="334"/>
                </a:moveTo>
                <a:cubicBezTo>
                  <a:pt x="188" y="275"/>
                  <a:pt x="226" y="262"/>
                  <a:pt x="260" y="249"/>
                </a:cubicBezTo>
                <a:cubicBezTo>
                  <a:pt x="273" y="245"/>
                  <a:pt x="284" y="240"/>
                  <a:pt x="292" y="233"/>
                </a:cubicBezTo>
                <a:cubicBezTo>
                  <a:pt x="303" y="238"/>
                  <a:pt x="315" y="241"/>
                  <a:pt x="328" y="241"/>
                </a:cubicBezTo>
                <a:cubicBezTo>
                  <a:pt x="340" y="241"/>
                  <a:pt x="352" y="238"/>
                  <a:pt x="363" y="234"/>
                </a:cubicBezTo>
                <a:cubicBezTo>
                  <a:pt x="371" y="240"/>
                  <a:pt x="383" y="245"/>
                  <a:pt x="396" y="249"/>
                </a:cubicBezTo>
                <a:cubicBezTo>
                  <a:pt x="429" y="262"/>
                  <a:pt x="467" y="275"/>
                  <a:pt x="471" y="334"/>
                </a:cubicBezTo>
                <a:lnTo>
                  <a:pt x="184" y="334"/>
                </a:lnTo>
                <a:close/>
                <a:moveTo>
                  <a:pt x="86" y="356"/>
                </a:moveTo>
                <a:lnTo>
                  <a:pt x="569" y="356"/>
                </a:lnTo>
                <a:cubicBezTo>
                  <a:pt x="589" y="356"/>
                  <a:pt x="605" y="340"/>
                  <a:pt x="605" y="320"/>
                </a:cubicBezTo>
                <a:lnTo>
                  <a:pt x="605" y="37"/>
                </a:lnTo>
                <a:cubicBezTo>
                  <a:pt x="605" y="17"/>
                  <a:pt x="589" y="0"/>
                  <a:pt x="569" y="0"/>
                </a:cubicBezTo>
                <a:lnTo>
                  <a:pt x="86" y="0"/>
                </a:lnTo>
                <a:cubicBezTo>
                  <a:pt x="66" y="0"/>
                  <a:pt x="50" y="17"/>
                  <a:pt x="50" y="37"/>
                </a:cubicBezTo>
                <a:lnTo>
                  <a:pt x="50" y="320"/>
                </a:lnTo>
                <a:cubicBezTo>
                  <a:pt x="50" y="340"/>
                  <a:pt x="66" y="356"/>
                  <a:pt x="86" y="356"/>
                </a:cubicBezTo>
                <a:close/>
                <a:moveTo>
                  <a:pt x="473" y="561"/>
                </a:moveTo>
                <a:cubicBezTo>
                  <a:pt x="477" y="533"/>
                  <a:pt x="496" y="526"/>
                  <a:pt x="514" y="520"/>
                </a:cubicBezTo>
                <a:cubicBezTo>
                  <a:pt x="521" y="517"/>
                  <a:pt x="527" y="515"/>
                  <a:pt x="532" y="511"/>
                </a:cubicBezTo>
                <a:cubicBezTo>
                  <a:pt x="539" y="514"/>
                  <a:pt x="545" y="515"/>
                  <a:pt x="553" y="515"/>
                </a:cubicBezTo>
                <a:cubicBezTo>
                  <a:pt x="560" y="515"/>
                  <a:pt x="566" y="514"/>
                  <a:pt x="573" y="511"/>
                </a:cubicBezTo>
                <a:cubicBezTo>
                  <a:pt x="578" y="515"/>
                  <a:pt x="584" y="517"/>
                  <a:pt x="591" y="520"/>
                </a:cubicBezTo>
                <a:cubicBezTo>
                  <a:pt x="609" y="526"/>
                  <a:pt x="628" y="533"/>
                  <a:pt x="632" y="561"/>
                </a:cubicBezTo>
                <a:lnTo>
                  <a:pt x="473" y="561"/>
                </a:lnTo>
                <a:close/>
                <a:moveTo>
                  <a:pt x="553" y="426"/>
                </a:moveTo>
                <a:cubicBezTo>
                  <a:pt x="571" y="426"/>
                  <a:pt x="586" y="441"/>
                  <a:pt x="586" y="459"/>
                </a:cubicBezTo>
                <a:cubicBezTo>
                  <a:pt x="586" y="478"/>
                  <a:pt x="571" y="493"/>
                  <a:pt x="553" y="493"/>
                </a:cubicBezTo>
                <a:cubicBezTo>
                  <a:pt x="547" y="493"/>
                  <a:pt x="541" y="491"/>
                  <a:pt x="536" y="488"/>
                </a:cubicBezTo>
                <a:cubicBezTo>
                  <a:pt x="536" y="488"/>
                  <a:pt x="536" y="488"/>
                  <a:pt x="536" y="488"/>
                </a:cubicBezTo>
                <a:cubicBezTo>
                  <a:pt x="536" y="488"/>
                  <a:pt x="536" y="488"/>
                  <a:pt x="536" y="488"/>
                </a:cubicBezTo>
                <a:cubicBezTo>
                  <a:pt x="526" y="482"/>
                  <a:pt x="519" y="472"/>
                  <a:pt x="519" y="459"/>
                </a:cubicBezTo>
                <a:cubicBezTo>
                  <a:pt x="519" y="441"/>
                  <a:pt x="534" y="426"/>
                  <a:pt x="553" y="426"/>
                </a:cubicBezTo>
                <a:close/>
                <a:moveTo>
                  <a:pt x="599" y="499"/>
                </a:moveTo>
                <a:cubicBezTo>
                  <a:pt x="597" y="498"/>
                  <a:pt x="596" y="497"/>
                  <a:pt x="594" y="497"/>
                </a:cubicBezTo>
                <a:cubicBezTo>
                  <a:pt x="603" y="487"/>
                  <a:pt x="609" y="474"/>
                  <a:pt x="609" y="459"/>
                </a:cubicBezTo>
                <a:cubicBezTo>
                  <a:pt x="609" y="428"/>
                  <a:pt x="583" y="403"/>
                  <a:pt x="553" y="403"/>
                </a:cubicBezTo>
                <a:cubicBezTo>
                  <a:pt x="522" y="403"/>
                  <a:pt x="497" y="428"/>
                  <a:pt x="497" y="459"/>
                </a:cubicBezTo>
                <a:cubicBezTo>
                  <a:pt x="497" y="474"/>
                  <a:pt x="502" y="487"/>
                  <a:pt x="511" y="497"/>
                </a:cubicBezTo>
                <a:cubicBezTo>
                  <a:pt x="510" y="497"/>
                  <a:pt x="508" y="498"/>
                  <a:pt x="506" y="499"/>
                </a:cubicBezTo>
                <a:cubicBezTo>
                  <a:pt x="485" y="506"/>
                  <a:pt x="450" y="519"/>
                  <a:pt x="450" y="572"/>
                </a:cubicBezTo>
                <a:cubicBezTo>
                  <a:pt x="450" y="578"/>
                  <a:pt x="455" y="583"/>
                  <a:pt x="461" y="583"/>
                </a:cubicBezTo>
                <a:lnTo>
                  <a:pt x="644" y="583"/>
                </a:lnTo>
                <a:cubicBezTo>
                  <a:pt x="650" y="583"/>
                  <a:pt x="655" y="578"/>
                  <a:pt x="655" y="572"/>
                </a:cubicBezTo>
                <a:cubicBezTo>
                  <a:pt x="655" y="519"/>
                  <a:pt x="620" y="506"/>
                  <a:pt x="599" y="499"/>
                </a:cubicBezTo>
                <a:close/>
                <a:moveTo>
                  <a:pt x="23" y="561"/>
                </a:moveTo>
                <a:cubicBezTo>
                  <a:pt x="27" y="533"/>
                  <a:pt x="46" y="526"/>
                  <a:pt x="64" y="520"/>
                </a:cubicBezTo>
                <a:cubicBezTo>
                  <a:pt x="71" y="517"/>
                  <a:pt x="77" y="515"/>
                  <a:pt x="82" y="511"/>
                </a:cubicBezTo>
                <a:cubicBezTo>
                  <a:pt x="89" y="514"/>
                  <a:pt x="95" y="515"/>
                  <a:pt x="103" y="515"/>
                </a:cubicBezTo>
                <a:cubicBezTo>
                  <a:pt x="110" y="515"/>
                  <a:pt x="116" y="514"/>
                  <a:pt x="123" y="511"/>
                </a:cubicBezTo>
                <a:cubicBezTo>
                  <a:pt x="128" y="515"/>
                  <a:pt x="134" y="517"/>
                  <a:pt x="141" y="520"/>
                </a:cubicBezTo>
                <a:cubicBezTo>
                  <a:pt x="159" y="526"/>
                  <a:pt x="178" y="533"/>
                  <a:pt x="182" y="561"/>
                </a:cubicBezTo>
                <a:lnTo>
                  <a:pt x="23" y="561"/>
                </a:lnTo>
                <a:close/>
                <a:moveTo>
                  <a:pt x="103" y="426"/>
                </a:moveTo>
                <a:cubicBezTo>
                  <a:pt x="121" y="426"/>
                  <a:pt x="136" y="441"/>
                  <a:pt x="136" y="459"/>
                </a:cubicBezTo>
                <a:cubicBezTo>
                  <a:pt x="136" y="478"/>
                  <a:pt x="121" y="493"/>
                  <a:pt x="103" y="493"/>
                </a:cubicBezTo>
                <a:cubicBezTo>
                  <a:pt x="97" y="493"/>
                  <a:pt x="91" y="491"/>
                  <a:pt x="86" y="488"/>
                </a:cubicBezTo>
                <a:cubicBezTo>
                  <a:pt x="86" y="488"/>
                  <a:pt x="86" y="488"/>
                  <a:pt x="86" y="488"/>
                </a:cubicBezTo>
                <a:cubicBezTo>
                  <a:pt x="86" y="488"/>
                  <a:pt x="86" y="488"/>
                  <a:pt x="86" y="488"/>
                </a:cubicBezTo>
                <a:cubicBezTo>
                  <a:pt x="76" y="482"/>
                  <a:pt x="69" y="472"/>
                  <a:pt x="69" y="459"/>
                </a:cubicBezTo>
                <a:cubicBezTo>
                  <a:pt x="69" y="441"/>
                  <a:pt x="84" y="426"/>
                  <a:pt x="103" y="426"/>
                </a:cubicBezTo>
                <a:close/>
                <a:moveTo>
                  <a:pt x="149" y="499"/>
                </a:moveTo>
                <a:cubicBezTo>
                  <a:pt x="147" y="498"/>
                  <a:pt x="146" y="497"/>
                  <a:pt x="144" y="497"/>
                </a:cubicBezTo>
                <a:cubicBezTo>
                  <a:pt x="153" y="487"/>
                  <a:pt x="159" y="474"/>
                  <a:pt x="159" y="459"/>
                </a:cubicBezTo>
                <a:cubicBezTo>
                  <a:pt x="159" y="428"/>
                  <a:pt x="133" y="403"/>
                  <a:pt x="103" y="403"/>
                </a:cubicBezTo>
                <a:cubicBezTo>
                  <a:pt x="72" y="403"/>
                  <a:pt x="47" y="428"/>
                  <a:pt x="47" y="459"/>
                </a:cubicBezTo>
                <a:cubicBezTo>
                  <a:pt x="47" y="474"/>
                  <a:pt x="52" y="487"/>
                  <a:pt x="61" y="497"/>
                </a:cubicBezTo>
                <a:cubicBezTo>
                  <a:pt x="60" y="497"/>
                  <a:pt x="58" y="498"/>
                  <a:pt x="56" y="499"/>
                </a:cubicBezTo>
                <a:cubicBezTo>
                  <a:pt x="35" y="506"/>
                  <a:pt x="0" y="519"/>
                  <a:pt x="0" y="572"/>
                </a:cubicBezTo>
                <a:cubicBezTo>
                  <a:pt x="0" y="578"/>
                  <a:pt x="5" y="583"/>
                  <a:pt x="11" y="583"/>
                </a:cubicBezTo>
                <a:lnTo>
                  <a:pt x="194" y="583"/>
                </a:lnTo>
                <a:cubicBezTo>
                  <a:pt x="200" y="583"/>
                  <a:pt x="205" y="578"/>
                  <a:pt x="205" y="572"/>
                </a:cubicBezTo>
                <a:cubicBezTo>
                  <a:pt x="205" y="519"/>
                  <a:pt x="170" y="506"/>
                  <a:pt x="149" y="499"/>
                </a:cubicBezTo>
                <a:close/>
                <a:moveTo>
                  <a:pt x="248" y="561"/>
                </a:moveTo>
                <a:cubicBezTo>
                  <a:pt x="252" y="533"/>
                  <a:pt x="271" y="526"/>
                  <a:pt x="289" y="520"/>
                </a:cubicBezTo>
                <a:cubicBezTo>
                  <a:pt x="296" y="517"/>
                  <a:pt x="302" y="515"/>
                  <a:pt x="307" y="511"/>
                </a:cubicBezTo>
                <a:cubicBezTo>
                  <a:pt x="314" y="514"/>
                  <a:pt x="320" y="515"/>
                  <a:pt x="328" y="515"/>
                </a:cubicBezTo>
                <a:cubicBezTo>
                  <a:pt x="335" y="515"/>
                  <a:pt x="341" y="514"/>
                  <a:pt x="348" y="511"/>
                </a:cubicBezTo>
                <a:cubicBezTo>
                  <a:pt x="353" y="515"/>
                  <a:pt x="359" y="517"/>
                  <a:pt x="366" y="520"/>
                </a:cubicBezTo>
                <a:cubicBezTo>
                  <a:pt x="384" y="526"/>
                  <a:pt x="403" y="533"/>
                  <a:pt x="407" y="561"/>
                </a:cubicBezTo>
                <a:lnTo>
                  <a:pt x="248" y="561"/>
                </a:lnTo>
                <a:close/>
                <a:moveTo>
                  <a:pt x="328" y="426"/>
                </a:moveTo>
                <a:cubicBezTo>
                  <a:pt x="346" y="426"/>
                  <a:pt x="361" y="441"/>
                  <a:pt x="361" y="459"/>
                </a:cubicBezTo>
                <a:cubicBezTo>
                  <a:pt x="361" y="478"/>
                  <a:pt x="346" y="493"/>
                  <a:pt x="328" y="493"/>
                </a:cubicBezTo>
                <a:cubicBezTo>
                  <a:pt x="322" y="493"/>
                  <a:pt x="316" y="491"/>
                  <a:pt x="311" y="488"/>
                </a:cubicBezTo>
                <a:cubicBezTo>
                  <a:pt x="311" y="488"/>
                  <a:pt x="311" y="488"/>
                  <a:pt x="311" y="488"/>
                </a:cubicBezTo>
                <a:cubicBezTo>
                  <a:pt x="311" y="488"/>
                  <a:pt x="311" y="488"/>
                  <a:pt x="311" y="488"/>
                </a:cubicBezTo>
                <a:cubicBezTo>
                  <a:pt x="301" y="482"/>
                  <a:pt x="294" y="472"/>
                  <a:pt x="294" y="459"/>
                </a:cubicBezTo>
                <a:cubicBezTo>
                  <a:pt x="294" y="441"/>
                  <a:pt x="309" y="426"/>
                  <a:pt x="328" y="426"/>
                </a:cubicBezTo>
                <a:close/>
                <a:moveTo>
                  <a:pt x="374" y="499"/>
                </a:moveTo>
                <a:cubicBezTo>
                  <a:pt x="372" y="498"/>
                  <a:pt x="371" y="497"/>
                  <a:pt x="369" y="497"/>
                </a:cubicBezTo>
                <a:cubicBezTo>
                  <a:pt x="378" y="487"/>
                  <a:pt x="384" y="474"/>
                  <a:pt x="384" y="459"/>
                </a:cubicBezTo>
                <a:cubicBezTo>
                  <a:pt x="384" y="428"/>
                  <a:pt x="358" y="403"/>
                  <a:pt x="328" y="403"/>
                </a:cubicBezTo>
                <a:cubicBezTo>
                  <a:pt x="297" y="403"/>
                  <a:pt x="272" y="428"/>
                  <a:pt x="272" y="459"/>
                </a:cubicBezTo>
                <a:cubicBezTo>
                  <a:pt x="272" y="474"/>
                  <a:pt x="277" y="487"/>
                  <a:pt x="286" y="497"/>
                </a:cubicBezTo>
                <a:cubicBezTo>
                  <a:pt x="285" y="497"/>
                  <a:pt x="283" y="498"/>
                  <a:pt x="281" y="499"/>
                </a:cubicBezTo>
                <a:cubicBezTo>
                  <a:pt x="260" y="506"/>
                  <a:pt x="225" y="519"/>
                  <a:pt x="225" y="572"/>
                </a:cubicBezTo>
                <a:cubicBezTo>
                  <a:pt x="225" y="578"/>
                  <a:pt x="230" y="583"/>
                  <a:pt x="236" y="583"/>
                </a:cubicBezTo>
                <a:lnTo>
                  <a:pt x="419" y="583"/>
                </a:lnTo>
                <a:cubicBezTo>
                  <a:pt x="425" y="583"/>
                  <a:pt x="430" y="578"/>
                  <a:pt x="430" y="572"/>
                </a:cubicBezTo>
                <a:cubicBezTo>
                  <a:pt x="430" y="519"/>
                  <a:pt x="395" y="506"/>
                  <a:pt x="374" y="499"/>
                </a:cubicBezTo>
                <a:close/>
              </a:path>
            </a:pathLst>
          </a:custGeom>
          <a:gradFill>
            <a:gsLst>
              <a:gs pos="0">
                <a:schemeClr val="accent3"/>
              </a:gs>
              <a:gs pos="70000">
                <a:schemeClr val="accent1"/>
              </a:gs>
              <a:gs pos="35000">
                <a:schemeClr val="accent2"/>
              </a:gs>
            </a:gsLst>
            <a:lin ang="135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6">
            <a:extLst>
              <a:ext uri="{FF2B5EF4-FFF2-40B4-BE49-F238E27FC236}">
                <a16:creationId xmlns:a16="http://schemas.microsoft.com/office/drawing/2014/main" id="{A3745FE6-23E8-4DD6-4C17-26C661693F1E}"/>
              </a:ext>
            </a:extLst>
          </p:cNvPr>
          <p:cNvSpPr>
            <a:spLocks noChangeAspect="1" noEditPoints="1"/>
          </p:cNvSpPr>
          <p:nvPr/>
        </p:nvSpPr>
        <p:spPr bwMode="auto">
          <a:xfrm>
            <a:off x="4353158" y="5461904"/>
            <a:ext cx="738152" cy="565769"/>
          </a:xfrm>
          <a:custGeom>
            <a:avLst/>
            <a:gdLst>
              <a:gd name="T0" fmla="*/ 642 w 695"/>
              <a:gd name="T1" fmla="*/ 103 h 532"/>
              <a:gd name="T2" fmla="*/ 672 w 695"/>
              <a:gd name="T3" fmla="*/ 45 h 532"/>
              <a:gd name="T4" fmla="*/ 620 w 695"/>
              <a:gd name="T5" fmla="*/ 126 h 532"/>
              <a:gd name="T6" fmla="*/ 471 w 695"/>
              <a:gd name="T7" fmla="*/ 133 h 532"/>
              <a:gd name="T8" fmla="*/ 464 w 695"/>
              <a:gd name="T9" fmla="*/ 30 h 532"/>
              <a:gd name="T10" fmla="*/ 612 w 695"/>
              <a:gd name="T11" fmla="*/ 23 h 532"/>
              <a:gd name="T12" fmla="*/ 620 w 695"/>
              <a:gd name="T13" fmla="*/ 126 h 532"/>
              <a:gd name="T14" fmla="*/ 483 w 695"/>
              <a:gd name="T15" fmla="*/ 425 h 532"/>
              <a:gd name="T16" fmla="*/ 373 w 695"/>
              <a:gd name="T17" fmla="*/ 311 h 532"/>
              <a:gd name="T18" fmla="*/ 317 w 695"/>
              <a:gd name="T19" fmla="*/ 158 h 532"/>
              <a:gd name="T20" fmla="*/ 261 w 695"/>
              <a:gd name="T21" fmla="*/ 311 h 532"/>
              <a:gd name="T22" fmla="*/ 151 w 695"/>
              <a:gd name="T23" fmla="*/ 425 h 532"/>
              <a:gd name="T24" fmla="*/ 62 w 695"/>
              <a:gd name="T25" fmla="*/ 139 h 532"/>
              <a:gd name="T26" fmla="*/ 442 w 695"/>
              <a:gd name="T27" fmla="*/ 89 h 532"/>
              <a:gd name="T28" fmla="*/ 471 w 695"/>
              <a:gd name="T29" fmla="*/ 156 h 532"/>
              <a:gd name="T30" fmla="*/ 572 w 695"/>
              <a:gd name="T31" fmla="*/ 425 h 532"/>
              <a:gd name="T32" fmla="*/ 352 w 695"/>
              <a:gd name="T33" fmla="*/ 325 h 532"/>
              <a:gd name="T34" fmla="*/ 461 w 695"/>
              <a:gd name="T35" fmla="*/ 425 h 532"/>
              <a:gd name="T36" fmla="*/ 249 w 695"/>
              <a:gd name="T37" fmla="*/ 341 h 532"/>
              <a:gd name="T38" fmla="*/ 317 w 695"/>
              <a:gd name="T39" fmla="*/ 332 h 532"/>
              <a:gd name="T40" fmla="*/ 253 w 695"/>
              <a:gd name="T41" fmla="*/ 245 h 532"/>
              <a:gd name="T42" fmla="*/ 382 w 695"/>
              <a:gd name="T43" fmla="*/ 245 h 532"/>
              <a:gd name="T44" fmla="*/ 609 w 695"/>
              <a:gd name="T45" fmla="*/ 507 h 532"/>
              <a:gd name="T46" fmla="*/ 30 w 695"/>
              <a:gd name="T47" fmla="*/ 510 h 532"/>
              <a:gd name="T48" fmla="*/ 25 w 695"/>
              <a:gd name="T49" fmla="*/ 502 h 532"/>
              <a:gd name="T50" fmla="*/ 577 w 695"/>
              <a:gd name="T51" fmla="*/ 447 h 532"/>
              <a:gd name="T52" fmla="*/ 609 w 695"/>
              <a:gd name="T53" fmla="*/ 507 h 532"/>
              <a:gd name="T54" fmla="*/ 681 w 695"/>
              <a:gd name="T55" fmla="*/ 20 h 532"/>
              <a:gd name="T56" fmla="*/ 642 w 695"/>
              <a:gd name="T57" fmla="*/ 30 h 532"/>
              <a:gd name="T58" fmla="*/ 471 w 695"/>
              <a:gd name="T59" fmla="*/ 0 h 532"/>
              <a:gd name="T60" fmla="*/ 442 w 695"/>
              <a:gd name="T61" fmla="*/ 67 h 532"/>
              <a:gd name="T62" fmla="*/ 39 w 695"/>
              <a:gd name="T63" fmla="*/ 139 h 532"/>
              <a:gd name="T64" fmla="*/ 5 w 695"/>
              <a:gd name="T65" fmla="*/ 490 h 532"/>
              <a:gd name="T66" fmla="*/ 30 w 695"/>
              <a:gd name="T67" fmla="*/ 532 h 532"/>
              <a:gd name="T68" fmla="*/ 629 w 695"/>
              <a:gd name="T69" fmla="*/ 518 h 532"/>
              <a:gd name="T70" fmla="*/ 595 w 695"/>
              <a:gd name="T71" fmla="*/ 433 h 532"/>
              <a:gd name="T72" fmla="*/ 612 w 695"/>
              <a:gd name="T73" fmla="*/ 156 h 532"/>
              <a:gd name="T74" fmla="*/ 642 w 695"/>
              <a:gd name="T75" fmla="*/ 126 h 532"/>
              <a:gd name="T76" fmla="*/ 684 w 695"/>
              <a:gd name="T77" fmla="*/ 137 h 532"/>
              <a:gd name="T78" fmla="*/ 695 w 695"/>
              <a:gd name="T79" fmla="*/ 126 h 532"/>
              <a:gd name="T80" fmla="*/ 691 w 695"/>
              <a:gd name="T81" fmla="*/ 2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5" h="532">
                <a:moveTo>
                  <a:pt x="672" y="111"/>
                </a:moveTo>
                <a:lnTo>
                  <a:pt x="642" y="103"/>
                </a:lnTo>
                <a:lnTo>
                  <a:pt x="642" y="53"/>
                </a:lnTo>
                <a:lnTo>
                  <a:pt x="672" y="45"/>
                </a:lnTo>
                <a:lnTo>
                  <a:pt x="672" y="111"/>
                </a:lnTo>
                <a:close/>
                <a:moveTo>
                  <a:pt x="620" y="126"/>
                </a:moveTo>
                <a:cubicBezTo>
                  <a:pt x="620" y="130"/>
                  <a:pt x="616" y="133"/>
                  <a:pt x="612" y="133"/>
                </a:cubicBezTo>
                <a:lnTo>
                  <a:pt x="471" y="133"/>
                </a:lnTo>
                <a:cubicBezTo>
                  <a:pt x="467" y="133"/>
                  <a:pt x="464" y="130"/>
                  <a:pt x="464" y="126"/>
                </a:cubicBezTo>
                <a:lnTo>
                  <a:pt x="464" y="30"/>
                </a:lnTo>
                <a:cubicBezTo>
                  <a:pt x="464" y="26"/>
                  <a:pt x="467" y="23"/>
                  <a:pt x="471" y="23"/>
                </a:cubicBezTo>
                <a:lnTo>
                  <a:pt x="612" y="23"/>
                </a:lnTo>
                <a:cubicBezTo>
                  <a:pt x="616" y="23"/>
                  <a:pt x="620" y="26"/>
                  <a:pt x="620" y="30"/>
                </a:cubicBezTo>
                <a:lnTo>
                  <a:pt x="620" y="126"/>
                </a:lnTo>
                <a:close/>
                <a:moveTo>
                  <a:pt x="572" y="425"/>
                </a:moveTo>
                <a:lnTo>
                  <a:pt x="483" y="425"/>
                </a:lnTo>
                <a:cubicBezTo>
                  <a:pt x="478" y="351"/>
                  <a:pt x="427" y="332"/>
                  <a:pt x="393" y="319"/>
                </a:cubicBezTo>
                <a:cubicBezTo>
                  <a:pt x="386" y="317"/>
                  <a:pt x="379" y="314"/>
                  <a:pt x="373" y="311"/>
                </a:cubicBezTo>
                <a:cubicBezTo>
                  <a:pt x="392" y="295"/>
                  <a:pt x="404" y="272"/>
                  <a:pt x="404" y="245"/>
                </a:cubicBezTo>
                <a:cubicBezTo>
                  <a:pt x="404" y="197"/>
                  <a:pt x="365" y="158"/>
                  <a:pt x="317" y="158"/>
                </a:cubicBezTo>
                <a:cubicBezTo>
                  <a:pt x="269" y="158"/>
                  <a:pt x="230" y="197"/>
                  <a:pt x="230" y="245"/>
                </a:cubicBezTo>
                <a:cubicBezTo>
                  <a:pt x="230" y="272"/>
                  <a:pt x="242" y="295"/>
                  <a:pt x="261" y="311"/>
                </a:cubicBezTo>
                <a:cubicBezTo>
                  <a:pt x="256" y="314"/>
                  <a:pt x="249" y="317"/>
                  <a:pt x="241" y="319"/>
                </a:cubicBezTo>
                <a:cubicBezTo>
                  <a:pt x="207" y="332"/>
                  <a:pt x="156" y="351"/>
                  <a:pt x="151" y="425"/>
                </a:cubicBezTo>
                <a:lnTo>
                  <a:pt x="62" y="425"/>
                </a:lnTo>
                <a:lnTo>
                  <a:pt x="62" y="139"/>
                </a:lnTo>
                <a:cubicBezTo>
                  <a:pt x="62" y="112"/>
                  <a:pt x="83" y="89"/>
                  <a:pt x="109" y="89"/>
                </a:cubicBezTo>
                <a:lnTo>
                  <a:pt x="442" y="89"/>
                </a:lnTo>
                <a:lnTo>
                  <a:pt x="442" y="126"/>
                </a:lnTo>
                <a:cubicBezTo>
                  <a:pt x="442" y="143"/>
                  <a:pt x="455" y="156"/>
                  <a:pt x="471" y="156"/>
                </a:cubicBezTo>
                <a:lnTo>
                  <a:pt x="572" y="156"/>
                </a:lnTo>
                <a:lnTo>
                  <a:pt x="572" y="425"/>
                </a:lnTo>
                <a:close/>
                <a:moveTo>
                  <a:pt x="317" y="332"/>
                </a:moveTo>
                <a:cubicBezTo>
                  <a:pt x="330" y="332"/>
                  <a:pt x="342" y="330"/>
                  <a:pt x="352" y="325"/>
                </a:cubicBezTo>
                <a:cubicBezTo>
                  <a:pt x="360" y="332"/>
                  <a:pt x="372" y="336"/>
                  <a:pt x="385" y="341"/>
                </a:cubicBezTo>
                <a:cubicBezTo>
                  <a:pt x="419" y="353"/>
                  <a:pt x="456" y="366"/>
                  <a:pt x="461" y="425"/>
                </a:cubicBezTo>
                <a:lnTo>
                  <a:pt x="173" y="425"/>
                </a:lnTo>
                <a:cubicBezTo>
                  <a:pt x="178" y="366"/>
                  <a:pt x="216" y="353"/>
                  <a:pt x="249" y="341"/>
                </a:cubicBezTo>
                <a:cubicBezTo>
                  <a:pt x="262" y="336"/>
                  <a:pt x="274" y="332"/>
                  <a:pt x="282" y="325"/>
                </a:cubicBezTo>
                <a:cubicBezTo>
                  <a:pt x="293" y="330"/>
                  <a:pt x="305" y="332"/>
                  <a:pt x="317" y="332"/>
                </a:cubicBezTo>
                <a:close/>
                <a:moveTo>
                  <a:pt x="317" y="310"/>
                </a:moveTo>
                <a:cubicBezTo>
                  <a:pt x="281" y="310"/>
                  <a:pt x="253" y="281"/>
                  <a:pt x="253" y="245"/>
                </a:cubicBezTo>
                <a:cubicBezTo>
                  <a:pt x="253" y="210"/>
                  <a:pt x="281" y="181"/>
                  <a:pt x="317" y="181"/>
                </a:cubicBezTo>
                <a:cubicBezTo>
                  <a:pt x="353" y="181"/>
                  <a:pt x="382" y="210"/>
                  <a:pt x="382" y="245"/>
                </a:cubicBezTo>
                <a:cubicBezTo>
                  <a:pt x="382" y="281"/>
                  <a:pt x="353" y="310"/>
                  <a:pt x="317" y="310"/>
                </a:cubicBezTo>
                <a:close/>
                <a:moveTo>
                  <a:pt x="609" y="507"/>
                </a:moveTo>
                <a:cubicBezTo>
                  <a:pt x="609" y="508"/>
                  <a:pt x="607" y="510"/>
                  <a:pt x="605" y="510"/>
                </a:cubicBezTo>
                <a:lnTo>
                  <a:pt x="30" y="510"/>
                </a:lnTo>
                <a:cubicBezTo>
                  <a:pt x="27" y="510"/>
                  <a:pt x="25" y="508"/>
                  <a:pt x="25" y="507"/>
                </a:cubicBezTo>
                <a:cubicBezTo>
                  <a:pt x="24" y="506"/>
                  <a:pt x="23" y="504"/>
                  <a:pt x="25" y="502"/>
                </a:cubicBezTo>
                <a:lnTo>
                  <a:pt x="57" y="447"/>
                </a:lnTo>
                <a:lnTo>
                  <a:pt x="577" y="447"/>
                </a:lnTo>
                <a:lnTo>
                  <a:pt x="609" y="502"/>
                </a:lnTo>
                <a:cubicBezTo>
                  <a:pt x="611" y="504"/>
                  <a:pt x="610" y="506"/>
                  <a:pt x="609" y="507"/>
                </a:cubicBezTo>
                <a:close/>
                <a:moveTo>
                  <a:pt x="691" y="21"/>
                </a:moveTo>
                <a:cubicBezTo>
                  <a:pt x="688" y="19"/>
                  <a:pt x="684" y="19"/>
                  <a:pt x="681" y="20"/>
                </a:cubicBezTo>
                <a:lnTo>
                  <a:pt x="642" y="30"/>
                </a:lnTo>
                <a:lnTo>
                  <a:pt x="642" y="30"/>
                </a:lnTo>
                <a:cubicBezTo>
                  <a:pt x="642" y="14"/>
                  <a:pt x="629" y="0"/>
                  <a:pt x="612" y="0"/>
                </a:cubicBezTo>
                <a:lnTo>
                  <a:pt x="471" y="0"/>
                </a:lnTo>
                <a:cubicBezTo>
                  <a:pt x="455" y="0"/>
                  <a:pt x="442" y="14"/>
                  <a:pt x="442" y="30"/>
                </a:cubicBezTo>
                <a:lnTo>
                  <a:pt x="442" y="67"/>
                </a:lnTo>
                <a:lnTo>
                  <a:pt x="109" y="67"/>
                </a:lnTo>
                <a:cubicBezTo>
                  <a:pt x="70" y="67"/>
                  <a:pt x="39" y="99"/>
                  <a:pt x="39" y="139"/>
                </a:cubicBezTo>
                <a:lnTo>
                  <a:pt x="39" y="433"/>
                </a:lnTo>
                <a:lnTo>
                  <a:pt x="5" y="490"/>
                </a:lnTo>
                <a:cubicBezTo>
                  <a:pt x="0" y="499"/>
                  <a:pt x="0" y="510"/>
                  <a:pt x="5" y="518"/>
                </a:cubicBezTo>
                <a:cubicBezTo>
                  <a:pt x="10" y="527"/>
                  <a:pt x="19" y="532"/>
                  <a:pt x="30" y="532"/>
                </a:cubicBezTo>
                <a:lnTo>
                  <a:pt x="605" y="532"/>
                </a:lnTo>
                <a:cubicBezTo>
                  <a:pt x="615" y="532"/>
                  <a:pt x="624" y="527"/>
                  <a:pt x="629" y="518"/>
                </a:cubicBezTo>
                <a:cubicBezTo>
                  <a:pt x="634" y="510"/>
                  <a:pt x="634" y="499"/>
                  <a:pt x="629" y="490"/>
                </a:cubicBezTo>
                <a:lnTo>
                  <a:pt x="595" y="433"/>
                </a:lnTo>
                <a:lnTo>
                  <a:pt x="595" y="156"/>
                </a:lnTo>
                <a:lnTo>
                  <a:pt x="612" y="156"/>
                </a:lnTo>
                <a:cubicBezTo>
                  <a:pt x="629" y="156"/>
                  <a:pt x="642" y="143"/>
                  <a:pt x="642" y="126"/>
                </a:cubicBezTo>
                <a:lnTo>
                  <a:pt x="642" y="126"/>
                </a:lnTo>
                <a:lnTo>
                  <a:pt x="681" y="137"/>
                </a:lnTo>
                <a:cubicBezTo>
                  <a:pt x="682" y="137"/>
                  <a:pt x="683" y="137"/>
                  <a:pt x="684" y="137"/>
                </a:cubicBezTo>
                <a:cubicBezTo>
                  <a:pt x="686" y="137"/>
                  <a:pt x="689" y="136"/>
                  <a:pt x="691" y="135"/>
                </a:cubicBezTo>
                <a:cubicBezTo>
                  <a:pt x="693" y="132"/>
                  <a:pt x="695" y="129"/>
                  <a:pt x="695" y="126"/>
                </a:cubicBezTo>
                <a:lnTo>
                  <a:pt x="695" y="30"/>
                </a:lnTo>
                <a:cubicBezTo>
                  <a:pt x="695" y="27"/>
                  <a:pt x="693" y="24"/>
                  <a:pt x="691" y="21"/>
                </a:cubicBezTo>
                <a:close/>
              </a:path>
            </a:pathLst>
          </a:custGeom>
          <a:gradFill>
            <a:gsLst>
              <a:gs pos="0">
                <a:schemeClr val="accent3"/>
              </a:gs>
              <a:gs pos="70000">
                <a:schemeClr val="accent1"/>
              </a:gs>
              <a:gs pos="35000">
                <a:schemeClr val="accent2"/>
              </a:gs>
            </a:gsLst>
            <a:lin ang="13500000" scaled="1"/>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0">
            <a:extLst>
              <a:ext uri="{FF2B5EF4-FFF2-40B4-BE49-F238E27FC236}">
                <a16:creationId xmlns:a16="http://schemas.microsoft.com/office/drawing/2014/main" id="{7648327B-6C27-4829-03F5-11382D3398C8}"/>
              </a:ext>
            </a:extLst>
          </p:cNvPr>
          <p:cNvGrpSpPr>
            <a:grpSpLocks noChangeAspect="1"/>
          </p:cNvGrpSpPr>
          <p:nvPr/>
        </p:nvGrpSpPr>
        <p:grpSpPr bwMode="auto">
          <a:xfrm>
            <a:off x="4444546" y="4189394"/>
            <a:ext cx="555377" cy="513756"/>
            <a:chOff x="3438" y="454"/>
            <a:chExt cx="427" cy="395"/>
          </a:xfrm>
          <a:gradFill>
            <a:gsLst>
              <a:gs pos="0">
                <a:schemeClr val="accent3"/>
              </a:gs>
              <a:gs pos="70000">
                <a:schemeClr val="accent1"/>
              </a:gs>
              <a:gs pos="35000">
                <a:schemeClr val="accent2"/>
              </a:gs>
            </a:gsLst>
            <a:lin ang="13500000" scaled="1"/>
          </a:gradFill>
        </p:grpSpPr>
        <p:sp>
          <p:nvSpPr>
            <p:cNvPr id="50" name="Freeform 41">
              <a:extLst>
                <a:ext uri="{FF2B5EF4-FFF2-40B4-BE49-F238E27FC236}">
                  <a16:creationId xmlns:a16="http://schemas.microsoft.com/office/drawing/2014/main" id="{D5D56A39-E79B-388E-74B0-CA49C5843347}"/>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1" name="Freeform 42">
              <a:extLst>
                <a:ext uri="{FF2B5EF4-FFF2-40B4-BE49-F238E27FC236}">
                  <a16:creationId xmlns:a16="http://schemas.microsoft.com/office/drawing/2014/main" id="{7AA2480E-7C9D-497B-8D00-A73B777BD3F0}"/>
                </a:ext>
              </a:extLst>
            </p:cNvPr>
            <p:cNvSpPr>
              <a:spLocks/>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2" name="Freeform 43">
              <a:extLst>
                <a:ext uri="{FF2B5EF4-FFF2-40B4-BE49-F238E27FC236}">
                  <a16:creationId xmlns:a16="http://schemas.microsoft.com/office/drawing/2014/main" id="{388ACACB-5AD8-16C5-BB3A-7CF876C090FE}"/>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3" name="Freeform 44">
              <a:extLst>
                <a:ext uri="{FF2B5EF4-FFF2-40B4-BE49-F238E27FC236}">
                  <a16:creationId xmlns:a16="http://schemas.microsoft.com/office/drawing/2014/main" id="{481C6674-C585-4B59-C9A5-15109B5AE890}"/>
                </a:ext>
              </a:extLst>
            </p:cNvPr>
            <p:cNvSpPr>
              <a:spLocks/>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4" name="Freeform 45">
              <a:extLst>
                <a:ext uri="{FF2B5EF4-FFF2-40B4-BE49-F238E27FC236}">
                  <a16:creationId xmlns:a16="http://schemas.microsoft.com/office/drawing/2014/main" id="{6F723FA6-8427-E19E-9865-5EFACA0FFACE}"/>
                </a:ext>
              </a:extLst>
            </p:cNvPr>
            <p:cNvSpPr>
              <a:spLocks/>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5" name="Freeform 46">
              <a:extLst>
                <a:ext uri="{FF2B5EF4-FFF2-40B4-BE49-F238E27FC236}">
                  <a16:creationId xmlns:a16="http://schemas.microsoft.com/office/drawing/2014/main" id="{C5CFA182-8DAF-23DD-9438-3F572DD9DF0F}"/>
                </a:ext>
              </a:extLst>
            </p:cNvPr>
            <p:cNvSpPr>
              <a:spLocks/>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6" name="Freeform 47">
              <a:extLst>
                <a:ext uri="{FF2B5EF4-FFF2-40B4-BE49-F238E27FC236}">
                  <a16:creationId xmlns:a16="http://schemas.microsoft.com/office/drawing/2014/main" id="{5B0682D1-E79B-28A9-5DE6-D53C6E4ECD7E}"/>
                </a:ext>
              </a:extLst>
            </p:cNvPr>
            <p:cNvSpPr>
              <a:spLocks/>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7" name="Freeform 48">
              <a:extLst>
                <a:ext uri="{FF2B5EF4-FFF2-40B4-BE49-F238E27FC236}">
                  <a16:creationId xmlns:a16="http://schemas.microsoft.com/office/drawing/2014/main" id="{83AB9B54-82DE-92AB-B655-60D9D87DDAA1}"/>
                </a:ext>
              </a:extLst>
            </p:cNvPr>
            <p:cNvSpPr>
              <a:spLocks/>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sp>
          <p:nvSpPr>
            <p:cNvPr id="58" name="Freeform 49">
              <a:extLst>
                <a:ext uri="{FF2B5EF4-FFF2-40B4-BE49-F238E27FC236}">
                  <a16:creationId xmlns:a16="http://schemas.microsoft.com/office/drawing/2014/main" id="{7681C0C1-82E2-C5F5-CA76-B6290C986C7A}"/>
                </a:ext>
              </a:extLst>
            </p:cNvPr>
            <p:cNvSpPr>
              <a:spLocks/>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AU" sz="1800" b="0" i="0" u="none" strike="noStrike" kern="0" cap="none" spc="0" normalizeH="0" baseline="0" noProof="0">
                <a:ln>
                  <a:noFill/>
                </a:ln>
                <a:solidFill>
                  <a:schemeClr val="tx2"/>
                </a:solidFill>
                <a:effectLst/>
                <a:uLnTx/>
                <a:uFillTx/>
                <a:latin typeface="Graphik" charset="0"/>
                <a:cs typeface="Arial" charset="0"/>
              </a:endParaRPr>
            </a:p>
          </p:txBody>
        </p:sp>
      </p:grpSp>
    </p:spTree>
    <p:extLst>
      <p:ext uri="{BB962C8B-B14F-4D97-AF65-F5344CB8AC3E}">
        <p14:creationId xmlns:p14="http://schemas.microsoft.com/office/powerpoint/2010/main" val="389574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8</a:t>
            </a:fld>
            <a:endParaRPr lang="es-AR"/>
          </a:p>
        </p:txBody>
      </p:sp>
      <p:sp>
        <p:nvSpPr>
          <p:cNvPr id="10" name="Marcador de texto 9">
            <a:extLst>
              <a:ext uri="{FF2B5EF4-FFF2-40B4-BE49-F238E27FC236}">
                <a16:creationId xmlns:a16="http://schemas.microsoft.com/office/drawing/2014/main" id="{90CF66C1-02E2-EEBD-2FBE-968B1DA2B63F}"/>
              </a:ext>
            </a:extLst>
          </p:cNvPr>
          <p:cNvSpPr>
            <a:spLocks noGrp="1"/>
          </p:cNvSpPr>
          <p:nvPr>
            <p:ph type="body" sz="quarter" idx="12"/>
          </p:nvPr>
        </p:nvSpPr>
        <p:spPr/>
        <p:txBody>
          <a:bodyPr/>
          <a:lstStyle/>
          <a:p>
            <a:r>
              <a:rPr lang="es-AR"/>
              <a:t>El programa</a:t>
            </a:r>
          </a:p>
        </p:txBody>
      </p:sp>
      <p:sp>
        <p:nvSpPr>
          <p:cNvPr id="4" name="Título 3">
            <a:extLst>
              <a:ext uri="{FF2B5EF4-FFF2-40B4-BE49-F238E27FC236}">
                <a16:creationId xmlns:a16="http://schemas.microsoft.com/office/drawing/2014/main" id="{AC61A818-E6B7-0695-68C6-F3AB0B4F2E77}"/>
              </a:ext>
            </a:extLst>
          </p:cNvPr>
          <p:cNvSpPr>
            <a:spLocks noGrp="1"/>
          </p:cNvSpPr>
          <p:nvPr>
            <p:ph type="title"/>
          </p:nvPr>
        </p:nvSpPr>
        <p:spPr/>
        <p:txBody>
          <a:bodyPr/>
          <a:lstStyle/>
          <a:p>
            <a:r>
              <a:rPr lang="es-AR"/>
              <a:t>Cronograma</a:t>
            </a:r>
          </a:p>
        </p:txBody>
      </p:sp>
      <p:sp>
        <p:nvSpPr>
          <p:cNvPr id="7" name="Shape 59">
            <a:extLst>
              <a:ext uri="{FF2B5EF4-FFF2-40B4-BE49-F238E27FC236}">
                <a16:creationId xmlns:a16="http://schemas.microsoft.com/office/drawing/2014/main" id="{C14DB540-410D-D568-8183-F31D17AE02AE}"/>
              </a:ext>
            </a:extLst>
          </p:cNvPr>
          <p:cNvSpPr/>
          <p:nvPr/>
        </p:nvSpPr>
        <p:spPr>
          <a:xfrm rot="10800000" flipH="1">
            <a:off x="494871" y="2993996"/>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8" name="CuadroTexto 7">
            <a:extLst>
              <a:ext uri="{FF2B5EF4-FFF2-40B4-BE49-F238E27FC236}">
                <a16:creationId xmlns:a16="http://schemas.microsoft.com/office/drawing/2014/main" id="{8F9BC970-46A2-10A0-B46C-9E41F53B6596}"/>
              </a:ext>
            </a:extLst>
          </p:cNvPr>
          <p:cNvSpPr txBox="1"/>
          <p:nvPr/>
        </p:nvSpPr>
        <p:spPr>
          <a:xfrm>
            <a:off x="494870" y="3195305"/>
            <a:ext cx="1956937" cy="588580"/>
          </a:xfrm>
          <a:prstGeom prst="rect">
            <a:avLst/>
          </a:prstGeom>
          <a:noFill/>
        </p:spPr>
        <p:txBody>
          <a:bodyPr wrap="square" lIns="0" tIns="0" rIns="0" bIns="0" rtlCol="0" anchor="t">
            <a:noAutofit/>
          </a:bodyPr>
          <a:lstStyle/>
          <a:p>
            <a:pPr marL="9525" algn="l">
              <a:lnSpc>
                <a:spcPct val="90000"/>
              </a:lnSpc>
              <a:spcAft>
                <a:spcPts val="600"/>
              </a:spcAft>
              <a:buClr>
                <a:schemeClr val="accent2"/>
              </a:buClr>
            </a:pPr>
            <a:r>
              <a:rPr lang="es-AR" sz="1400" b="1">
                <a:solidFill>
                  <a:schemeClr val="accent1"/>
                </a:solidFill>
                <a:latin typeface="Sweet Sans Pro"/>
              </a:rPr>
              <a:t>ABRIL</a:t>
            </a:r>
          </a:p>
          <a:p>
            <a:pPr marL="9525">
              <a:lnSpc>
                <a:spcPct val="90000"/>
              </a:lnSpc>
              <a:spcAft>
                <a:spcPts val="1200"/>
              </a:spcAft>
              <a:buClr>
                <a:schemeClr val="accent2"/>
              </a:buClr>
            </a:pPr>
            <a:r>
              <a:rPr lang="es-AR" sz="1400">
                <a:solidFill>
                  <a:schemeClr val="bg1"/>
                </a:solidFill>
                <a:highlight>
                  <a:srgbClr val="5DD0C8"/>
                </a:highlight>
                <a:latin typeface="NimbusSan"/>
              </a:rPr>
              <a:t> Taller online de preparación  Programa </a:t>
            </a: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FF5600"/>
                </a:highlight>
                <a:latin typeface="NimbusSan"/>
              </a:rPr>
              <a:t> Jornada de Lanzamiento presencial + Workshop para </a:t>
            </a:r>
            <a:r>
              <a:rPr lang="es-AR" sz="1400" i="1" err="1">
                <a:solidFill>
                  <a:schemeClr val="bg1"/>
                </a:solidFill>
                <a:highlight>
                  <a:srgbClr val="FF5600"/>
                </a:highlight>
                <a:latin typeface="NimbusSan"/>
              </a:rPr>
              <a:t>mentees</a:t>
            </a:r>
            <a:endParaRPr lang="es-AR" sz="1400" i="1">
              <a:solidFill>
                <a:schemeClr val="bg1"/>
              </a:solidFill>
              <a:highlight>
                <a:srgbClr val="FF5600"/>
              </a:highlight>
              <a:latin typeface="NimbusSan"/>
            </a:endParaRPr>
          </a:p>
          <a:p>
            <a:pPr marL="9525">
              <a:lnSpc>
                <a:spcPct val="90000"/>
              </a:lnSpc>
              <a:spcAft>
                <a:spcPts val="1200"/>
              </a:spcAft>
              <a:buClr>
                <a:schemeClr val="accent2"/>
              </a:buClr>
            </a:pPr>
            <a:r>
              <a:rPr lang="es-AR" sz="1400">
                <a:solidFill>
                  <a:schemeClr val="bg1"/>
                </a:solidFill>
                <a:highlight>
                  <a:srgbClr val="0B94CA"/>
                </a:highlight>
                <a:latin typeface="NimbusSan"/>
              </a:rPr>
              <a:t> 1º encuentro </a:t>
            </a:r>
            <a:br>
              <a:rPr lang="es-AR" sz="1400">
                <a:highlight>
                  <a:srgbClr val="0B94CA"/>
                </a:highlight>
                <a:latin typeface="NimbusSan" pitchFamily="2" charset="77"/>
              </a:rPr>
            </a:br>
            <a:r>
              <a:rPr lang="es-AR" sz="1400">
                <a:solidFill>
                  <a:schemeClr val="bg1"/>
                </a:solidFill>
                <a:highlight>
                  <a:srgbClr val="0B94CA"/>
                </a:highlight>
                <a:latin typeface="NimbusSan"/>
              </a:rPr>
              <a:t>entre duplas</a:t>
            </a:r>
          </a:p>
        </p:txBody>
      </p:sp>
      <p:grpSp>
        <p:nvGrpSpPr>
          <p:cNvPr id="9" name="Grupo 8">
            <a:extLst>
              <a:ext uri="{FF2B5EF4-FFF2-40B4-BE49-F238E27FC236}">
                <a16:creationId xmlns:a16="http://schemas.microsoft.com/office/drawing/2014/main" id="{B324FD77-26C9-54F2-9FCD-FCD9896027B9}"/>
              </a:ext>
            </a:extLst>
          </p:cNvPr>
          <p:cNvGrpSpPr/>
          <p:nvPr/>
        </p:nvGrpSpPr>
        <p:grpSpPr>
          <a:xfrm>
            <a:off x="-73419" y="2643842"/>
            <a:ext cx="12404472" cy="228678"/>
            <a:chOff x="-375354" y="3660977"/>
            <a:chExt cx="13009490" cy="228678"/>
          </a:xfrm>
        </p:grpSpPr>
        <p:sp>
          <p:nvSpPr>
            <p:cNvPr id="11" name="Shape 34">
              <a:extLst>
                <a:ext uri="{FF2B5EF4-FFF2-40B4-BE49-F238E27FC236}">
                  <a16:creationId xmlns:a16="http://schemas.microsoft.com/office/drawing/2014/main" id="{D1FDB52F-2E76-39F6-354B-119F591409B3}"/>
                </a:ext>
              </a:extLst>
            </p:cNvPr>
            <p:cNvSpPr/>
            <p:nvPr/>
          </p:nvSpPr>
          <p:spPr>
            <a:xfrm>
              <a:off x="-375354" y="3660977"/>
              <a:ext cx="2220707" cy="228678"/>
            </a:xfrm>
            <a:prstGeom prst="rect">
              <a:avLst/>
            </a:prstGeom>
            <a:solidFill>
              <a:schemeClr val="accent1">
                <a:lumMod val="20000"/>
                <a:lumOff val="80000"/>
              </a:schemeClr>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3" name="Shape 34">
              <a:extLst>
                <a:ext uri="{FF2B5EF4-FFF2-40B4-BE49-F238E27FC236}">
                  <a16:creationId xmlns:a16="http://schemas.microsoft.com/office/drawing/2014/main" id="{24A15084-B4BE-763D-31FF-97D8943B3DF4}"/>
                </a:ext>
              </a:extLst>
            </p:cNvPr>
            <p:cNvSpPr/>
            <p:nvPr/>
          </p:nvSpPr>
          <p:spPr>
            <a:xfrm>
              <a:off x="1857650" y="3660977"/>
              <a:ext cx="1647667" cy="228678"/>
            </a:xfrm>
            <a:prstGeom prst="rect">
              <a:avLst/>
            </a:prstGeom>
            <a:solidFill>
              <a:schemeClr val="accent1">
                <a:lumMod val="40000"/>
                <a:lumOff val="60000"/>
              </a:schemeClr>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4" name="Shape 34">
              <a:extLst>
                <a:ext uri="{FF2B5EF4-FFF2-40B4-BE49-F238E27FC236}">
                  <a16:creationId xmlns:a16="http://schemas.microsoft.com/office/drawing/2014/main" id="{89050E73-CFDB-0278-8A5B-37239C6FA305}"/>
                </a:ext>
              </a:extLst>
            </p:cNvPr>
            <p:cNvSpPr/>
            <p:nvPr/>
          </p:nvSpPr>
          <p:spPr>
            <a:xfrm>
              <a:off x="3517613" y="3660977"/>
              <a:ext cx="1647667" cy="228678"/>
            </a:xfrm>
            <a:prstGeom prst="rect">
              <a:avLst/>
            </a:prstGeom>
            <a:solidFill>
              <a:schemeClr val="accent1">
                <a:lumMod val="40000"/>
                <a:lumOff val="60000"/>
              </a:schemeClr>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5" name="Shape 34">
              <a:extLst>
                <a:ext uri="{FF2B5EF4-FFF2-40B4-BE49-F238E27FC236}">
                  <a16:creationId xmlns:a16="http://schemas.microsoft.com/office/drawing/2014/main" id="{B1254B23-3F61-591E-372C-E67D8F313BF5}"/>
                </a:ext>
              </a:extLst>
            </p:cNvPr>
            <p:cNvSpPr/>
            <p:nvPr/>
          </p:nvSpPr>
          <p:spPr>
            <a:xfrm>
              <a:off x="5177576" y="3660977"/>
              <a:ext cx="1647667" cy="228678"/>
            </a:xfrm>
            <a:prstGeom prst="rect">
              <a:avLst/>
            </a:prstGeom>
            <a:solidFill>
              <a:schemeClr val="accent1">
                <a:lumMod val="60000"/>
                <a:lumOff val="40000"/>
              </a:schemeClr>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6" name="Shape 34">
              <a:extLst>
                <a:ext uri="{FF2B5EF4-FFF2-40B4-BE49-F238E27FC236}">
                  <a16:creationId xmlns:a16="http://schemas.microsoft.com/office/drawing/2014/main" id="{EECF93AF-FFE0-AF0A-549A-725A8BB1AE3A}"/>
                </a:ext>
              </a:extLst>
            </p:cNvPr>
            <p:cNvSpPr/>
            <p:nvPr/>
          </p:nvSpPr>
          <p:spPr>
            <a:xfrm>
              <a:off x="6837539" y="3660977"/>
              <a:ext cx="1647667" cy="228678"/>
            </a:xfrm>
            <a:prstGeom prst="rect">
              <a:avLst/>
            </a:prstGeom>
            <a:solidFill>
              <a:schemeClr val="accent1">
                <a:lumMod val="60000"/>
                <a:lumOff val="40000"/>
              </a:schemeClr>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7" name="Shape 34">
              <a:extLst>
                <a:ext uri="{FF2B5EF4-FFF2-40B4-BE49-F238E27FC236}">
                  <a16:creationId xmlns:a16="http://schemas.microsoft.com/office/drawing/2014/main" id="{979CC43C-D178-2031-40C2-7974C8294590}"/>
                </a:ext>
              </a:extLst>
            </p:cNvPr>
            <p:cNvSpPr/>
            <p:nvPr/>
          </p:nvSpPr>
          <p:spPr>
            <a:xfrm>
              <a:off x="8497503" y="3660977"/>
              <a:ext cx="1647667" cy="228678"/>
            </a:xfrm>
            <a:prstGeom prst="rect">
              <a:avLst/>
            </a:prstGeom>
            <a:solidFill>
              <a:schemeClr val="accent1"/>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sp>
          <p:nvSpPr>
            <p:cNvPr id="18" name="Shape 34">
              <a:extLst>
                <a:ext uri="{FF2B5EF4-FFF2-40B4-BE49-F238E27FC236}">
                  <a16:creationId xmlns:a16="http://schemas.microsoft.com/office/drawing/2014/main" id="{AF6322E6-C13C-94CC-9165-0618003D39F5}"/>
                </a:ext>
              </a:extLst>
            </p:cNvPr>
            <p:cNvSpPr/>
            <p:nvPr/>
          </p:nvSpPr>
          <p:spPr>
            <a:xfrm>
              <a:off x="10157466" y="3660977"/>
              <a:ext cx="2476670" cy="228678"/>
            </a:xfrm>
            <a:prstGeom prst="rect">
              <a:avLst/>
            </a:prstGeom>
            <a:solidFill>
              <a:schemeClr val="accent1"/>
            </a:solidFill>
            <a:ln w="12700">
              <a:solidFill>
                <a:schemeClr val="bg1"/>
              </a:solidFill>
              <a:miter lim="400000"/>
            </a:ln>
          </p:spPr>
          <p:txBody>
            <a:bodyPr lIns="0" tIns="0" rIns="0" bIns="0" anchor="ctr"/>
            <a:lstStyle/>
            <a:p>
              <a:pPr algn="ctr">
                <a:lnSpc>
                  <a:spcPct val="90000"/>
                </a:lnSpc>
                <a:defRPr sz="3200">
                  <a:solidFill>
                    <a:srgbClr val="FFFFFF"/>
                  </a:solidFill>
                </a:defRPr>
              </a:pPr>
              <a:endParaRPr lang="en-US" sz="1400" spc="300">
                <a:solidFill>
                  <a:srgbClr val="FFFFFF"/>
                </a:solidFill>
                <a:latin typeface="Sweet Sans Pro" panose="02000000000000000000" pitchFamily="2" charset="77"/>
              </a:endParaRPr>
            </a:p>
          </p:txBody>
        </p:sp>
      </p:grpSp>
      <p:sp>
        <p:nvSpPr>
          <p:cNvPr id="20" name="CuadroTexto 19">
            <a:extLst>
              <a:ext uri="{FF2B5EF4-FFF2-40B4-BE49-F238E27FC236}">
                <a16:creationId xmlns:a16="http://schemas.microsoft.com/office/drawing/2014/main" id="{D0DF06BF-3EE6-2FCC-836D-32A69D364B7A}"/>
              </a:ext>
            </a:extLst>
          </p:cNvPr>
          <p:cNvSpPr txBox="1"/>
          <p:nvPr/>
        </p:nvSpPr>
        <p:spPr>
          <a:xfrm>
            <a:off x="3648202" y="3195305"/>
            <a:ext cx="1956937" cy="588580"/>
          </a:xfrm>
          <a:prstGeom prst="rect">
            <a:avLst/>
          </a:prstGeom>
          <a:noFill/>
        </p:spPr>
        <p:txBody>
          <a:bodyPr wrap="square" lIns="0" tIns="0" rIns="0" bIns="0" rtlCol="0">
            <a:noAutofit/>
          </a:bodyPr>
          <a:lstStyle/>
          <a:p>
            <a:pPr marL="9525" algn="l">
              <a:lnSpc>
                <a:spcPct val="90000"/>
              </a:lnSpc>
              <a:spcAft>
                <a:spcPts val="600"/>
              </a:spcAft>
              <a:buClr>
                <a:schemeClr val="accent2"/>
              </a:buClr>
            </a:pPr>
            <a:r>
              <a:rPr lang="es-AR" sz="1400" b="1">
                <a:solidFill>
                  <a:schemeClr val="accent1"/>
                </a:solidFill>
                <a:latin typeface="Sweet Sans Pro" panose="02000000000000000000" pitchFamily="2" charset="77"/>
              </a:rPr>
              <a:t>JUNIO</a:t>
            </a:r>
          </a:p>
          <a:p>
            <a:pPr marL="9525" algn="l">
              <a:lnSpc>
                <a:spcPct val="90000"/>
              </a:lnSpc>
              <a:spcAft>
                <a:spcPts val="1200"/>
              </a:spcAft>
              <a:buClr>
                <a:schemeClr val="accent2"/>
              </a:buClr>
            </a:pPr>
            <a:r>
              <a:rPr lang="es-AR" sz="1400">
                <a:solidFill>
                  <a:schemeClr val="bg1"/>
                </a:solidFill>
                <a:highlight>
                  <a:srgbClr val="5DD0C8"/>
                </a:highlight>
                <a:latin typeface="NimbusSan" pitchFamily="2" charset="77"/>
              </a:rPr>
              <a:t> Reunión de seguimiento</a:t>
            </a:r>
          </a:p>
          <a:p>
            <a:pPr marL="9525" algn="l">
              <a:lnSpc>
                <a:spcPct val="90000"/>
              </a:lnSpc>
              <a:spcAft>
                <a:spcPts val="1200"/>
              </a:spcAft>
              <a:buClr>
                <a:schemeClr val="accent2"/>
              </a:buClr>
            </a:pPr>
            <a:r>
              <a:rPr lang="es-AR" sz="1400">
                <a:solidFill>
                  <a:schemeClr val="bg1"/>
                </a:solidFill>
                <a:highlight>
                  <a:srgbClr val="0B94CA"/>
                </a:highlight>
                <a:latin typeface="NimbusSan" pitchFamily="2" charset="77"/>
              </a:rPr>
              <a:t> 3º encuentro </a:t>
            </a:r>
            <a:br>
              <a:rPr lang="es-AR" sz="1400">
                <a:solidFill>
                  <a:schemeClr val="bg1"/>
                </a:solidFill>
                <a:highlight>
                  <a:srgbClr val="0B94CA"/>
                </a:highlight>
                <a:latin typeface="NimbusSan" pitchFamily="2" charset="77"/>
              </a:rPr>
            </a:br>
            <a:r>
              <a:rPr lang="es-AR" sz="1400">
                <a:solidFill>
                  <a:schemeClr val="bg1"/>
                </a:solidFill>
                <a:highlight>
                  <a:srgbClr val="0B94CA"/>
                </a:highlight>
                <a:latin typeface="NimbusSan" pitchFamily="2" charset="77"/>
              </a:rPr>
              <a:t>entre duplas</a:t>
            </a:r>
          </a:p>
        </p:txBody>
      </p:sp>
      <p:sp>
        <p:nvSpPr>
          <p:cNvPr id="21" name="Shape 59">
            <a:extLst>
              <a:ext uri="{FF2B5EF4-FFF2-40B4-BE49-F238E27FC236}">
                <a16:creationId xmlns:a16="http://schemas.microsoft.com/office/drawing/2014/main" id="{415467F8-108E-66E1-6588-F67485784F0F}"/>
              </a:ext>
            </a:extLst>
          </p:cNvPr>
          <p:cNvSpPr/>
          <p:nvPr/>
        </p:nvSpPr>
        <p:spPr>
          <a:xfrm rot="10800000" flipH="1">
            <a:off x="3648203" y="2993996"/>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23" name="CuadroTexto 22">
            <a:extLst>
              <a:ext uri="{FF2B5EF4-FFF2-40B4-BE49-F238E27FC236}">
                <a16:creationId xmlns:a16="http://schemas.microsoft.com/office/drawing/2014/main" id="{53C9F1B7-F5F8-DEC4-41B8-466491050EF9}"/>
              </a:ext>
            </a:extLst>
          </p:cNvPr>
          <p:cNvSpPr txBox="1"/>
          <p:nvPr/>
        </p:nvSpPr>
        <p:spPr>
          <a:xfrm>
            <a:off x="6833154" y="3195305"/>
            <a:ext cx="1442745" cy="588580"/>
          </a:xfrm>
          <a:prstGeom prst="rect">
            <a:avLst/>
          </a:prstGeom>
          <a:noFill/>
        </p:spPr>
        <p:txBody>
          <a:bodyPr wrap="square" lIns="0" tIns="0" rIns="0" bIns="0" rtlCol="0">
            <a:noAutofit/>
          </a:bodyPr>
          <a:lstStyle/>
          <a:p>
            <a:pPr marL="9525" algn="l">
              <a:lnSpc>
                <a:spcPct val="90000"/>
              </a:lnSpc>
              <a:spcAft>
                <a:spcPts val="600"/>
              </a:spcAft>
              <a:buClr>
                <a:schemeClr val="accent2"/>
              </a:buClr>
            </a:pPr>
            <a:r>
              <a:rPr lang="es-AR" sz="1400" b="1">
                <a:solidFill>
                  <a:schemeClr val="accent1"/>
                </a:solidFill>
                <a:latin typeface="Sweet Sans Pro" panose="02000000000000000000" pitchFamily="2" charset="77"/>
              </a:rPr>
              <a:t>AGOSTO</a:t>
            </a:r>
            <a:endParaRPr lang="es-AR" sz="1400">
              <a:solidFill>
                <a:schemeClr val="bg1"/>
              </a:solidFill>
              <a:highlight>
                <a:srgbClr val="5DD0C8"/>
              </a:highlight>
              <a:latin typeface="NimbusSan" pitchFamily="2" charset="77"/>
            </a:endParaRPr>
          </a:p>
          <a:p>
            <a:pPr marL="9525" algn="l">
              <a:lnSpc>
                <a:spcPct val="90000"/>
              </a:lnSpc>
              <a:spcAft>
                <a:spcPts val="1200"/>
              </a:spcAft>
              <a:buClr>
                <a:schemeClr val="accent2"/>
              </a:buClr>
            </a:pPr>
            <a:r>
              <a:rPr lang="es-AR" sz="1400">
                <a:solidFill>
                  <a:schemeClr val="bg1"/>
                </a:solidFill>
                <a:highlight>
                  <a:srgbClr val="5DD0C8"/>
                </a:highlight>
                <a:latin typeface="NimbusSan" pitchFamily="2" charset="77"/>
              </a:rPr>
              <a:t> 3º </a:t>
            </a:r>
            <a:r>
              <a:rPr lang="es-AR" sz="1400" err="1">
                <a:solidFill>
                  <a:schemeClr val="bg1"/>
                </a:solidFill>
                <a:highlight>
                  <a:srgbClr val="5DD0C8"/>
                </a:highlight>
                <a:latin typeface="NimbusSan" pitchFamily="2" charset="77"/>
              </a:rPr>
              <a:t>Webinar</a:t>
            </a: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0B94CA"/>
                </a:highlight>
                <a:latin typeface="NimbusSan" pitchFamily="2" charset="77"/>
              </a:rPr>
              <a:t> 5º encuentro entre duplas</a:t>
            </a:r>
          </a:p>
        </p:txBody>
      </p:sp>
      <p:sp>
        <p:nvSpPr>
          <p:cNvPr id="24" name="Shape 59">
            <a:extLst>
              <a:ext uri="{FF2B5EF4-FFF2-40B4-BE49-F238E27FC236}">
                <a16:creationId xmlns:a16="http://schemas.microsoft.com/office/drawing/2014/main" id="{741A8943-4244-45B0-4A35-F592FFC0FC58}"/>
              </a:ext>
            </a:extLst>
          </p:cNvPr>
          <p:cNvSpPr/>
          <p:nvPr/>
        </p:nvSpPr>
        <p:spPr>
          <a:xfrm rot="10800000" flipH="1">
            <a:off x="6833155" y="2993996"/>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26" name="CuadroTexto 25">
            <a:extLst>
              <a:ext uri="{FF2B5EF4-FFF2-40B4-BE49-F238E27FC236}">
                <a16:creationId xmlns:a16="http://schemas.microsoft.com/office/drawing/2014/main" id="{EC3A4F1D-6F42-49F1-0862-6F6E019098B6}"/>
              </a:ext>
            </a:extLst>
          </p:cNvPr>
          <p:cNvSpPr txBox="1"/>
          <p:nvPr/>
        </p:nvSpPr>
        <p:spPr>
          <a:xfrm>
            <a:off x="9957838" y="3195305"/>
            <a:ext cx="1539666" cy="588580"/>
          </a:xfrm>
          <a:prstGeom prst="rect">
            <a:avLst/>
          </a:prstGeom>
          <a:noFill/>
        </p:spPr>
        <p:txBody>
          <a:bodyPr wrap="square" lIns="0" tIns="0" rIns="0" bIns="0" rtlCol="0">
            <a:noAutofit/>
          </a:bodyPr>
          <a:lstStyle/>
          <a:p>
            <a:pPr marL="9525" algn="l">
              <a:lnSpc>
                <a:spcPct val="90000"/>
              </a:lnSpc>
              <a:spcAft>
                <a:spcPts val="600"/>
              </a:spcAft>
              <a:buClr>
                <a:schemeClr val="accent2"/>
              </a:buClr>
            </a:pPr>
            <a:r>
              <a:rPr lang="es-AR" sz="1400" b="1">
                <a:solidFill>
                  <a:schemeClr val="accent1"/>
                </a:solidFill>
                <a:latin typeface="Sweet Sans Pro" panose="02000000000000000000" pitchFamily="2" charset="77"/>
              </a:rPr>
              <a:t>OCTUBRE</a:t>
            </a:r>
          </a:p>
          <a:p>
            <a:pPr marL="9525" algn="l">
              <a:lnSpc>
                <a:spcPct val="90000"/>
              </a:lnSpc>
              <a:spcAft>
                <a:spcPts val="1200"/>
              </a:spcAft>
              <a:buClr>
                <a:schemeClr val="accent2"/>
              </a:buClr>
            </a:pPr>
            <a:r>
              <a:rPr lang="es-AR" sz="1400">
                <a:solidFill>
                  <a:schemeClr val="bg1"/>
                </a:solidFill>
                <a:highlight>
                  <a:srgbClr val="FF5600"/>
                </a:highlight>
                <a:latin typeface="NimbusSan" pitchFamily="2" charset="77"/>
              </a:rPr>
              <a:t> Jornada de cierre</a:t>
            </a:r>
          </a:p>
        </p:txBody>
      </p:sp>
      <p:sp>
        <p:nvSpPr>
          <p:cNvPr id="27" name="Shape 59">
            <a:extLst>
              <a:ext uri="{FF2B5EF4-FFF2-40B4-BE49-F238E27FC236}">
                <a16:creationId xmlns:a16="http://schemas.microsoft.com/office/drawing/2014/main" id="{12CBFEF6-DD73-874D-DC43-8FFA0AB36210}"/>
              </a:ext>
            </a:extLst>
          </p:cNvPr>
          <p:cNvSpPr/>
          <p:nvPr/>
        </p:nvSpPr>
        <p:spPr>
          <a:xfrm rot="10800000" flipH="1">
            <a:off x="9957838" y="2993997"/>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29" name="CuadroTexto 28">
            <a:extLst>
              <a:ext uri="{FF2B5EF4-FFF2-40B4-BE49-F238E27FC236}">
                <a16:creationId xmlns:a16="http://schemas.microsoft.com/office/drawing/2014/main" id="{9584E684-600C-F4B7-DBB9-1076E5E8E064}"/>
              </a:ext>
            </a:extLst>
          </p:cNvPr>
          <p:cNvSpPr txBox="1"/>
          <p:nvPr/>
        </p:nvSpPr>
        <p:spPr>
          <a:xfrm>
            <a:off x="2117383" y="1784155"/>
            <a:ext cx="1406592" cy="588580"/>
          </a:xfrm>
          <a:prstGeom prst="rect">
            <a:avLst/>
          </a:prstGeom>
          <a:noFill/>
        </p:spPr>
        <p:txBody>
          <a:bodyPr wrap="square" lIns="0" tIns="0" rIns="0" bIns="0" rtlCol="0" anchor="b">
            <a:noAutofit/>
          </a:bodyPr>
          <a:lstStyle/>
          <a:p>
            <a:pPr marL="9525" algn="l">
              <a:lnSpc>
                <a:spcPct val="90000"/>
              </a:lnSpc>
              <a:spcAft>
                <a:spcPts val="1200"/>
              </a:spcAft>
              <a:buClr>
                <a:schemeClr val="accent2"/>
              </a:buClr>
            </a:pPr>
            <a:r>
              <a:rPr lang="es-AR" sz="1400">
                <a:solidFill>
                  <a:schemeClr val="bg1"/>
                </a:solidFill>
                <a:highlight>
                  <a:srgbClr val="5DD0C8"/>
                </a:highlight>
                <a:latin typeface="NimbusSan" pitchFamily="2" charset="77"/>
              </a:rPr>
              <a:t> 1º </a:t>
            </a:r>
            <a:r>
              <a:rPr lang="es-AR" sz="1400" err="1">
                <a:solidFill>
                  <a:schemeClr val="bg1"/>
                </a:solidFill>
                <a:highlight>
                  <a:srgbClr val="5DD0C8"/>
                </a:highlight>
                <a:latin typeface="NimbusSan" pitchFamily="2" charset="77"/>
              </a:rPr>
              <a:t>Webinar</a:t>
            </a: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0B94CA"/>
                </a:highlight>
                <a:latin typeface="NimbusSan" pitchFamily="2" charset="77"/>
              </a:rPr>
              <a:t> 2º encuentro entre duplas</a:t>
            </a:r>
          </a:p>
          <a:p>
            <a:pPr marL="9525" algn="l">
              <a:lnSpc>
                <a:spcPct val="90000"/>
              </a:lnSpc>
              <a:spcAft>
                <a:spcPts val="1200"/>
              </a:spcAft>
              <a:buClr>
                <a:schemeClr val="accent2"/>
              </a:buClr>
            </a:pPr>
            <a:r>
              <a:rPr lang="es-AR" sz="1400" b="1">
                <a:solidFill>
                  <a:schemeClr val="accent1"/>
                </a:solidFill>
                <a:latin typeface="Sweet Sans Pro" panose="02000000000000000000" pitchFamily="2" charset="77"/>
              </a:rPr>
              <a:t>MAYO</a:t>
            </a:r>
            <a:endParaRPr lang="es-AR" sz="1400">
              <a:latin typeface="NimbusSan" pitchFamily="2" charset="77"/>
            </a:endParaRPr>
          </a:p>
        </p:txBody>
      </p:sp>
      <p:sp>
        <p:nvSpPr>
          <p:cNvPr id="30" name="Shape 59">
            <a:extLst>
              <a:ext uri="{FF2B5EF4-FFF2-40B4-BE49-F238E27FC236}">
                <a16:creationId xmlns:a16="http://schemas.microsoft.com/office/drawing/2014/main" id="{F66C2EF7-79F5-40C7-FEED-D2526B96EA3B}"/>
              </a:ext>
            </a:extLst>
          </p:cNvPr>
          <p:cNvSpPr/>
          <p:nvPr/>
        </p:nvSpPr>
        <p:spPr>
          <a:xfrm rot="10800000" flipH="1" flipV="1">
            <a:off x="2117383" y="2476316"/>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32" name="CuadroTexto 31">
            <a:extLst>
              <a:ext uri="{FF2B5EF4-FFF2-40B4-BE49-F238E27FC236}">
                <a16:creationId xmlns:a16="http://schemas.microsoft.com/office/drawing/2014/main" id="{FD10745D-8D0D-7C7E-6F30-AB46F9096A13}"/>
              </a:ext>
            </a:extLst>
          </p:cNvPr>
          <p:cNvSpPr txBox="1"/>
          <p:nvPr/>
        </p:nvSpPr>
        <p:spPr>
          <a:xfrm>
            <a:off x="5260427" y="1784155"/>
            <a:ext cx="1406591" cy="588580"/>
          </a:xfrm>
          <a:prstGeom prst="rect">
            <a:avLst/>
          </a:prstGeom>
          <a:noFill/>
        </p:spPr>
        <p:txBody>
          <a:bodyPr wrap="square" lIns="0" tIns="0" rIns="0" bIns="0" rtlCol="0" anchor="b">
            <a:noAutofit/>
          </a:bodyPr>
          <a:lstStyle/>
          <a:p>
            <a:pPr marL="9525">
              <a:lnSpc>
                <a:spcPct val="90000"/>
              </a:lnSpc>
              <a:spcAft>
                <a:spcPts val="1200"/>
              </a:spcAft>
              <a:buClr>
                <a:schemeClr val="accent2"/>
              </a:buClr>
            </a:pP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5DD0C8"/>
                </a:highlight>
                <a:latin typeface="NimbusSan" pitchFamily="2" charset="77"/>
              </a:rPr>
              <a:t> 2º </a:t>
            </a:r>
            <a:r>
              <a:rPr lang="es-AR" sz="1400" err="1">
                <a:solidFill>
                  <a:schemeClr val="bg1"/>
                </a:solidFill>
                <a:highlight>
                  <a:srgbClr val="5DD0C8"/>
                </a:highlight>
                <a:latin typeface="NimbusSan" pitchFamily="2" charset="77"/>
              </a:rPr>
              <a:t>Webinar</a:t>
            </a: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0B94CA"/>
                </a:highlight>
                <a:latin typeface="NimbusSan" pitchFamily="2" charset="77"/>
              </a:rPr>
              <a:t> 4º encuentro entre duplas</a:t>
            </a:r>
          </a:p>
          <a:p>
            <a:pPr marL="9525" algn="l">
              <a:lnSpc>
                <a:spcPct val="90000"/>
              </a:lnSpc>
              <a:spcAft>
                <a:spcPts val="1200"/>
              </a:spcAft>
              <a:buClr>
                <a:schemeClr val="accent2"/>
              </a:buClr>
            </a:pPr>
            <a:r>
              <a:rPr lang="es-AR" sz="1400" b="1">
                <a:solidFill>
                  <a:schemeClr val="accent1"/>
                </a:solidFill>
                <a:latin typeface="Sweet Sans Pro" panose="02000000000000000000" pitchFamily="2" charset="77"/>
              </a:rPr>
              <a:t>JULIO</a:t>
            </a:r>
            <a:endParaRPr lang="es-AR" sz="1400">
              <a:latin typeface="NimbusSan" pitchFamily="2" charset="77"/>
            </a:endParaRPr>
          </a:p>
        </p:txBody>
      </p:sp>
      <p:sp>
        <p:nvSpPr>
          <p:cNvPr id="33" name="Shape 59">
            <a:extLst>
              <a:ext uri="{FF2B5EF4-FFF2-40B4-BE49-F238E27FC236}">
                <a16:creationId xmlns:a16="http://schemas.microsoft.com/office/drawing/2014/main" id="{228B262C-416C-1583-A3E6-A30191F69326}"/>
              </a:ext>
            </a:extLst>
          </p:cNvPr>
          <p:cNvSpPr/>
          <p:nvPr/>
        </p:nvSpPr>
        <p:spPr>
          <a:xfrm rot="10800000" flipH="1" flipV="1">
            <a:off x="5260427" y="2476316"/>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35" name="CuadroTexto 34">
            <a:extLst>
              <a:ext uri="{FF2B5EF4-FFF2-40B4-BE49-F238E27FC236}">
                <a16:creationId xmlns:a16="http://schemas.microsoft.com/office/drawing/2014/main" id="{DDFA703F-C2BB-4F1E-73BE-603D6EEEB7EC}"/>
              </a:ext>
            </a:extLst>
          </p:cNvPr>
          <p:cNvSpPr txBox="1"/>
          <p:nvPr/>
        </p:nvSpPr>
        <p:spPr>
          <a:xfrm>
            <a:off x="8456022" y="1784155"/>
            <a:ext cx="1406592" cy="588580"/>
          </a:xfrm>
          <a:prstGeom prst="rect">
            <a:avLst/>
          </a:prstGeom>
          <a:noFill/>
        </p:spPr>
        <p:txBody>
          <a:bodyPr wrap="square" lIns="0" tIns="0" rIns="0" bIns="0" rtlCol="0" anchor="b">
            <a:noAutofit/>
          </a:bodyPr>
          <a:lstStyle/>
          <a:p>
            <a:pPr marL="9525" algn="l">
              <a:lnSpc>
                <a:spcPct val="90000"/>
              </a:lnSpc>
              <a:spcAft>
                <a:spcPts val="600"/>
              </a:spcAft>
              <a:buClr>
                <a:schemeClr val="accent2"/>
              </a:buClr>
            </a:pPr>
            <a:endParaRPr lang="es-AR" sz="1400" b="1">
              <a:solidFill>
                <a:schemeClr val="accent1"/>
              </a:solidFill>
              <a:latin typeface="Sweet Sans Pro" panose="02000000000000000000" pitchFamily="2" charset="77"/>
            </a:endParaRPr>
          </a:p>
          <a:p>
            <a:pPr marL="9525">
              <a:lnSpc>
                <a:spcPct val="90000"/>
              </a:lnSpc>
              <a:spcAft>
                <a:spcPts val="1200"/>
              </a:spcAft>
              <a:buClr>
                <a:schemeClr val="accent2"/>
              </a:buClr>
            </a:pPr>
            <a:r>
              <a:rPr lang="es-AR" sz="1400">
                <a:solidFill>
                  <a:schemeClr val="bg1"/>
                </a:solidFill>
                <a:highlight>
                  <a:srgbClr val="5DD0C8"/>
                </a:highlight>
                <a:latin typeface="NimbusSan" pitchFamily="2" charset="77"/>
              </a:rPr>
              <a:t> 4º </a:t>
            </a:r>
            <a:r>
              <a:rPr lang="es-AR" sz="1400" err="1">
                <a:solidFill>
                  <a:schemeClr val="bg1"/>
                </a:solidFill>
                <a:highlight>
                  <a:srgbClr val="5DD0C8"/>
                </a:highlight>
                <a:latin typeface="NimbusSan" pitchFamily="2" charset="77"/>
              </a:rPr>
              <a:t>Webinar</a:t>
            </a:r>
            <a:endParaRPr lang="es-AR" sz="1400">
              <a:solidFill>
                <a:schemeClr val="bg1"/>
              </a:solidFill>
              <a:highlight>
                <a:srgbClr val="5DD0C8"/>
              </a:highlight>
              <a:latin typeface="NimbusSan" pitchFamily="2" charset="77"/>
            </a:endParaRPr>
          </a:p>
          <a:p>
            <a:pPr marL="9525">
              <a:lnSpc>
                <a:spcPct val="90000"/>
              </a:lnSpc>
              <a:spcAft>
                <a:spcPts val="1200"/>
              </a:spcAft>
              <a:buClr>
                <a:schemeClr val="accent2"/>
              </a:buClr>
            </a:pPr>
            <a:r>
              <a:rPr lang="es-AR" sz="1400">
                <a:solidFill>
                  <a:schemeClr val="bg1"/>
                </a:solidFill>
                <a:highlight>
                  <a:srgbClr val="0B94CA"/>
                </a:highlight>
                <a:latin typeface="NimbusSan" pitchFamily="2" charset="77"/>
              </a:rPr>
              <a:t> 6º encuentro entre duplas</a:t>
            </a:r>
          </a:p>
          <a:p>
            <a:pPr marL="9525">
              <a:lnSpc>
                <a:spcPct val="90000"/>
              </a:lnSpc>
              <a:spcAft>
                <a:spcPts val="1200"/>
              </a:spcAft>
              <a:buClr>
                <a:schemeClr val="accent2"/>
              </a:buClr>
            </a:pPr>
            <a:r>
              <a:rPr lang="es-AR" sz="1400" b="1">
                <a:solidFill>
                  <a:schemeClr val="accent1"/>
                </a:solidFill>
                <a:latin typeface="Sweet Sans Pro" panose="02000000000000000000" pitchFamily="2" charset="77"/>
              </a:rPr>
              <a:t>SEPTIEMBRE</a:t>
            </a:r>
          </a:p>
        </p:txBody>
      </p:sp>
      <p:sp>
        <p:nvSpPr>
          <p:cNvPr id="36" name="Shape 59">
            <a:extLst>
              <a:ext uri="{FF2B5EF4-FFF2-40B4-BE49-F238E27FC236}">
                <a16:creationId xmlns:a16="http://schemas.microsoft.com/office/drawing/2014/main" id="{825039BA-50F5-368E-A82C-D22DD046FEA8}"/>
              </a:ext>
            </a:extLst>
          </p:cNvPr>
          <p:cNvSpPr/>
          <p:nvPr/>
        </p:nvSpPr>
        <p:spPr>
          <a:xfrm rot="10800000" flipH="1" flipV="1">
            <a:off x="8456021" y="2476317"/>
            <a:ext cx="108000" cy="7920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21600" y="0"/>
                </a:lnTo>
                <a:lnTo>
                  <a:pt x="0" y="0"/>
                </a:lnTo>
                <a:close/>
              </a:path>
            </a:pathLst>
          </a:custGeom>
          <a:solidFill>
            <a:schemeClr val="tx2"/>
          </a:solidFill>
          <a:ln w="12700">
            <a:miter lim="400000"/>
          </a:ln>
        </p:spPr>
        <p:txBody>
          <a:bodyPr lIns="0" tIns="0" rIns="0" bIns="0" anchor="ctr"/>
          <a:lstStyle/>
          <a:p>
            <a:pPr>
              <a:lnSpc>
                <a:spcPct val="90000"/>
              </a:lnSpc>
              <a:defRPr sz="3200">
                <a:solidFill>
                  <a:srgbClr val="FFFFFF"/>
                </a:solidFill>
              </a:defRPr>
            </a:pPr>
            <a:endParaRPr lang="pt-BR" sz="1200">
              <a:solidFill>
                <a:srgbClr val="FFFFFF"/>
              </a:solidFill>
              <a:latin typeface="+mn-lt"/>
            </a:endParaRPr>
          </a:p>
        </p:txBody>
      </p:sp>
      <p:sp>
        <p:nvSpPr>
          <p:cNvPr id="6" name="Marcador de texto 11">
            <a:extLst>
              <a:ext uri="{FF2B5EF4-FFF2-40B4-BE49-F238E27FC236}">
                <a16:creationId xmlns:a16="http://schemas.microsoft.com/office/drawing/2014/main" id="{02266866-16A2-2B9D-5714-5EBD83062AD9}"/>
              </a:ext>
            </a:extLst>
          </p:cNvPr>
          <p:cNvSpPr>
            <a:spLocks noGrp="1"/>
          </p:cNvSpPr>
          <p:nvPr>
            <p:ph type="body" sz="quarter" idx="11"/>
          </p:nvPr>
        </p:nvSpPr>
        <p:spPr>
          <a:xfrm>
            <a:off x="177998" y="5570087"/>
            <a:ext cx="11607447" cy="762963"/>
          </a:xfrm>
        </p:spPr>
        <p:txBody>
          <a:bodyPr/>
          <a:lstStyle/>
          <a:p>
            <a:pPr algn="ctr"/>
            <a:r>
              <a:rPr lang="es-AR">
                <a:latin typeface="NimbusSan"/>
              </a:rPr>
              <a:t>Al finalizar el programa se propondrá a las </a:t>
            </a:r>
            <a:r>
              <a:rPr lang="es-AR" i="1" err="1">
                <a:latin typeface="NimbusSan"/>
              </a:rPr>
              <a:t>mentees</a:t>
            </a:r>
            <a:r>
              <a:rPr lang="es-AR">
                <a:latin typeface="NimbusSan"/>
              </a:rPr>
              <a:t> desarrollar una iniciativa en Universidades o Escuelas, con el doble propósito de, por un lado aumentar su visibilidad y practicar sus habilidades, y por el otro, inspirar a las más jóvenes e impulsarlas a estudiar y/o avanzar en carreras profesionales en áreas técnicas o STEM.</a:t>
            </a:r>
            <a:endParaRPr lang="en-US">
              <a:latin typeface="NimbusSan"/>
            </a:endParaRPr>
          </a:p>
          <a:p>
            <a:r>
              <a:rPr lang="es-AR">
                <a:latin typeface="NimbusSan"/>
              </a:rPr>
              <a:t>   </a:t>
            </a:r>
            <a:endParaRPr lang="es-AR"/>
          </a:p>
          <a:p>
            <a:endParaRPr lang="es-AR"/>
          </a:p>
        </p:txBody>
      </p:sp>
    </p:spTree>
    <p:extLst>
      <p:ext uri="{BB962C8B-B14F-4D97-AF65-F5344CB8AC3E}">
        <p14:creationId xmlns:p14="http://schemas.microsoft.com/office/powerpoint/2010/main" val="15521652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E21D5CD-5D0B-2E91-5A05-D6DC4A117E57}"/>
              </a:ext>
            </a:extLst>
          </p:cNvPr>
          <p:cNvSpPr>
            <a:spLocks noGrp="1"/>
          </p:cNvSpPr>
          <p:nvPr>
            <p:ph type="sldNum" sz="quarter" idx="10"/>
          </p:nvPr>
        </p:nvSpPr>
        <p:spPr/>
        <p:txBody>
          <a:bodyPr/>
          <a:lstStyle/>
          <a:p>
            <a:fld id="{56BF4A89-F96B-0B4D-B7D3-41592DF14C82}" type="slidenum">
              <a:rPr lang="es-AR" smtClean="0"/>
              <a:pPr/>
              <a:t>9</a:t>
            </a:fld>
            <a:endParaRPr lang="es-AR"/>
          </a:p>
        </p:txBody>
      </p:sp>
      <p:sp>
        <p:nvSpPr>
          <p:cNvPr id="6" name="Marcador de texto 5">
            <a:extLst>
              <a:ext uri="{FF2B5EF4-FFF2-40B4-BE49-F238E27FC236}">
                <a16:creationId xmlns:a16="http://schemas.microsoft.com/office/drawing/2014/main" id="{597EBAC6-B6A4-B236-C535-6810808554FF}"/>
              </a:ext>
            </a:extLst>
          </p:cNvPr>
          <p:cNvSpPr>
            <a:spLocks noGrp="1"/>
          </p:cNvSpPr>
          <p:nvPr>
            <p:ph type="body" sz="quarter" idx="12"/>
          </p:nvPr>
        </p:nvSpPr>
        <p:spPr/>
        <p:txBody>
          <a:bodyPr/>
          <a:lstStyle/>
          <a:p>
            <a:r>
              <a:rPr lang="es-AR"/>
              <a:t>el programa</a:t>
            </a:r>
          </a:p>
        </p:txBody>
      </p:sp>
      <p:sp>
        <p:nvSpPr>
          <p:cNvPr id="4" name="Título 3">
            <a:extLst>
              <a:ext uri="{FF2B5EF4-FFF2-40B4-BE49-F238E27FC236}">
                <a16:creationId xmlns:a16="http://schemas.microsoft.com/office/drawing/2014/main" id="{AC61A818-E6B7-0695-68C6-F3AB0B4F2E77}"/>
              </a:ext>
            </a:extLst>
          </p:cNvPr>
          <p:cNvSpPr>
            <a:spLocks noGrp="1"/>
          </p:cNvSpPr>
          <p:nvPr>
            <p:ph type="title"/>
          </p:nvPr>
        </p:nvSpPr>
        <p:spPr/>
        <p:txBody>
          <a:bodyPr/>
          <a:lstStyle/>
          <a:p>
            <a:r>
              <a:rPr lang="es-AR"/>
              <a:t>Próximos Pasos</a:t>
            </a:r>
          </a:p>
        </p:txBody>
      </p:sp>
      <p:sp>
        <p:nvSpPr>
          <p:cNvPr id="5" name="CuadroTexto 4">
            <a:extLst>
              <a:ext uri="{FF2B5EF4-FFF2-40B4-BE49-F238E27FC236}">
                <a16:creationId xmlns:a16="http://schemas.microsoft.com/office/drawing/2014/main" id="{48344DE2-4F69-EAEA-5A78-B99A86729E02}"/>
              </a:ext>
            </a:extLst>
          </p:cNvPr>
          <p:cNvSpPr txBox="1"/>
          <p:nvPr/>
        </p:nvSpPr>
        <p:spPr>
          <a:xfrm>
            <a:off x="6952528" y="6522152"/>
            <a:ext cx="4629873" cy="175222"/>
          </a:xfrm>
          <a:prstGeom prst="rect">
            <a:avLst/>
          </a:prstGeom>
          <a:noFill/>
        </p:spPr>
        <p:txBody>
          <a:bodyPr wrap="square" lIns="0" tIns="0" rIns="0" bIns="0" rtlCol="0">
            <a:noAutofit/>
          </a:bodyPr>
          <a:lstStyle/>
          <a:p>
            <a:pPr algn="ctr">
              <a:lnSpc>
                <a:spcPct val="90000"/>
              </a:lnSpc>
              <a:spcAft>
                <a:spcPts val="600"/>
              </a:spcAft>
            </a:pPr>
            <a:r>
              <a:rPr lang="es-AR" sz="1200">
                <a:solidFill>
                  <a:schemeClr val="tx2"/>
                </a:solidFill>
                <a:latin typeface="NimbusSan" pitchFamily="2" charset="77"/>
              </a:rPr>
              <a:t>Consultas por favor comunicarse al </a:t>
            </a:r>
            <a:r>
              <a:rPr lang="es-AR" sz="1200">
                <a:solidFill>
                  <a:schemeClr val="tx2"/>
                </a:solidFill>
                <a:latin typeface="NimbusSan" pitchFamily="2" charset="77"/>
                <a:hlinkClick r:id="rId3">
                  <a:extLst>
                    <a:ext uri="{A12FA001-AC4F-418D-AE19-62706E023703}">
                      <ahyp:hlinkClr xmlns:ahyp="http://schemas.microsoft.com/office/drawing/2018/hyperlinkcolor" val="tx"/>
                    </a:ext>
                  </a:extLst>
                </a:hlinkClick>
              </a:rPr>
              <a:t>wenergy@cacme.org.ar</a:t>
            </a:r>
            <a:r>
              <a:rPr lang="es-AR" sz="1200">
                <a:solidFill>
                  <a:schemeClr val="tx2"/>
                </a:solidFill>
                <a:latin typeface="NimbusSan" pitchFamily="2" charset="77"/>
              </a:rPr>
              <a:t> </a:t>
            </a:r>
          </a:p>
          <a:p>
            <a:pPr algn="ctr">
              <a:lnSpc>
                <a:spcPct val="90000"/>
              </a:lnSpc>
              <a:spcAft>
                <a:spcPts val="600"/>
              </a:spcAft>
            </a:pPr>
            <a:endParaRPr lang="es-AR" sz="1200">
              <a:solidFill>
                <a:schemeClr val="tx2"/>
              </a:solidFill>
              <a:latin typeface="NimbusSan" pitchFamily="2" charset="77"/>
            </a:endParaRPr>
          </a:p>
          <a:p>
            <a:pPr algn="ctr">
              <a:lnSpc>
                <a:spcPct val="90000"/>
              </a:lnSpc>
              <a:spcAft>
                <a:spcPts val="600"/>
              </a:spcAft>
            </a:pPr>
            <a:endParaRPr lang="es-AR" sz="1200">
              <a:solidFill>
                <a:schemeClr val="tx2"/>
              </a:solidFill>
              <a:latin typeface="NimbusSan" pitchFamily="2" charset="77"/>
            </a:endParaRPr>
          </a:p>
        </p:txBody>
      </p:sp>
      <p:sp>
        <p:nvSpPr>
          <p:cNvPr id="2" name="CuadroTexto 1">
            <a:extLst>
              <a:ext uri="{FF2B5EF4-FFF2-40B4-BE49-F238E27FC236}">
                <a16:creationId xmlns:a16="http://schemas.microsoft.com/office/drawing/2014/main" id="{5CF041D0-7A50-02FC-3C67-80D235C8DD9E}"/>
              </a:ext>
            </a:extLst>
          </p:cNvPr>
          <p:cNvSpPr txBox="1"/>
          <p:nvPr/>
        </p:nvSpPr>
        <p:spPr>
          <a:xfrm>
            <a:off x="5952075" y="2848421"/>
            <a:ext cx="5947648" cy="1508268"/>
          </a:xfrm>
          <a:prstGeom prst="rect">
            <a:avLst/>
          </a:prstGeom>
          <a:solidFill>
            <a:schemeClr val="accent4"/>
          </a:solidFill>
        </p:spPr>
        <p:txBody>
          <a:bodyPr wrap="square" lIns="251999" tIns="36000" rIns="144000" bIns="36000" rtlCol="0" anchor="ctr">
            <a:noAutofit/>
          </a:bodyPr>
          <a:lstStyle/>
          <a:p>
            <a:pPr>
              <a:lnSpc>
                <a:spcPct val="90000"/>
              </a:lnSpc>
              <a:spcAft>
                <a:spcPts val="600"/>
              </a:spcAft>
            </a:pPr>
            <a:r>
              <a:rPr lang="es-AR" b="1">
                <a:solidFill>
                  <a:schemeClr val="accent1"/>
                </a:solidFill>
                <a:latin typeface="NimbusSan" pitchFamily="2" charset="77"/>
              </a:rPr>
              <a:t>02. Duplas de trabajo</a:t>
            </a:r>
          </a:p>
          <a:p>
            <a:pPr>
              <a:lnSpc>
                <a:spcPct val="90000"/>
              </a:lnSpc>
              <a:spcAft>
                <a:spcPts val="600"/>
              </a:spcAft>
            </a:pPr>
            <a:r>
              <a:rPr lang="es-AR" sz="1400">
                <a:latin typeface="NimbusSan"/>
              </a:rPr>
              <a:t>Se procederá a conformar las duplas en función de los intereses manifestados por las candidatas y las trayectorias profesionales de ambas.</a:t>
            </a:r>
            <a:endParaRPr lang="es-AR" sz="1400">
              <a:latin typeface="NimbusSan" pitchFamily="2" charset="77"/>
            </a:endParaRPr>
          </a:p>
        </p:txBody>
      </p:sp>
      <p:sp>
        <p:nvSpPr>
          <p:cNvPr id="10" name="CuadroTexto 9">
            <a:extLst>
              <a:ext uri="{FF2B5EF4-FFF2-40B4-BE49-F238E27FC236}">
                <a16:creationId xmlns:a16="http://schemas.microsoft.com/office/drawing/2014/main" id="{1B195A9F-9E6A-9D3C-3C5F-2040EF3104DB}"/>
              </a:ext>
            </a:extLst>
          </p:cNvPr>
          <p:cNvSpPr txBox="1"/>
          <p:nvPr/>
        </p:nvSpPr>
        <p:spPr>
          <a:xfrm>
            <a:off x="5952075" y="1209041"/>
            <a:ext cx="5947648" cy="1508268"/>
          </a:xfrm>
          <a:prstGeom prst="rect">
            <a:avLst/>
          </a:prstGeom>
          <a:solidFill>
            <a:schemeClr val="accent4"/>
          </a:solidFill>
        </p:spPr>
        <p:txBody>
          <a:bodyPr wrap="square" lIns="251999" tIns="36000" rIns="144000" bIns="36000" rtlCol="0" anchor="ctr">
            <a:noAutofit/>
          </a:bodyPr>
          <a:lstStyle/>
          <a:p>
            <a:pPr>
              <a:lnSpc>
                <a:spcPct val="90000"/>
              </a:lnSpc>
              <a:spcAft>
                <a:spcPts val="600"/>
              </a:spcAft>
            </a:pPr>
            <a:r>
              <a:rPr lang="es-AR" b="1">
                <a:solidFill>
                  <a:schemeClr val="accent1"/>
                </a:solidFill>
                <a:latin typeface="NimbusSan" pitchFamily="2" charset="77"/>
              </a:rPr>
              <a:t>01. Convocatoria</a:t>
            </a:r>
          </a:p>
          <a:p>
            <a:pPr>
              <a:lnSpc>
                <a:spcPct val="90000"/>
              </a:lnSpc>
              <a:spcAft>
                <a:spcPts val="600"/>
              </a:spcAft>
            </a:pPr>
            <a:r>
              <a:rPr lang="es-AR" sz="1400">
                <a:latin typeface="NimbusSan"/>
              </a:rPr>
              <a:t>Durante el mes de marzo se realizarán las invitaciones para participar del programa tanto a </a:t>
            </a:r>
            <a:r>
              <a:rPr lang="es-AR" sz="1400" i="1" err="1">
                <a:latin typeface="NimbusSan"/>
              </a:rPr>
              <a:t>men</a:t>
            </a:r>
            <a:r>
              <a:rPr lang="es-AR" sz="1400" err="1">
                <a:latin typeface="NimbusSan"/>
              </a:rPr>
              <a:t>tees</a:t>
            </a:r>
            <a:r>
              <a:rPr lang="es-AR" sz="1400">
                <a:latin typeface="NimbusSan"/>
              </a:rPr>
              <a:t> como a mentoras a través de un formulario virtual. Ya que los</a:t>
            </a:r>
            <a:r>
              <a:rPr lang="es-AR" sz="1400" b="1">
                <a:latin typeface="NimbusSan"/>
              </a:rPr>
              <a:t> cupos son limitados</a:t>
            </a:r>
            <a:r>
              <a:rPr lang="es-AR" sz="1400">
                <a:latin typeface="NimbusSan"/>
              </a:rPr>
              <a:t>, se procederá a seleccionar las candidatas a participar en esta primera edición.</a:t>
            </a:r>
          </a:p>
        </p:txBody>
      </p:sp>
      <p:sp>
        <p:nvSpPr>
          <p:cNvPr id="11" name="CuadroTexto 10">
            <a:extLst>
              <a:ext uri="{FF2B5EF4-FFF2-40B4-BE49-F238E27FC236}">
                <a16:creationId xmlns:a16="http://schemas.microsoft.com/office/drawing/2014/main" id="{4D0BC411-E8B2-24C6-6757-E2CE13D51FB5}"/>
              </a:ext>
            </a:extLst>
          </p:cNvPr>
          <p:cNvSpPr txBox="1"/>
          <p:nvPr/>
        </p:nvSpPr>
        <p:spPr>
          <a:xfrm>
            <a:off x="5952075" y="4487801"/>
            <a:ext cx="5947648" cy="1508268"/>
          </a:xfrm>
          <a:prstGeom prst="rect">
            <a:avLst/>
          </a:prstGeom>
          <a:solidFill>
            <a:schemeClr val="accent4"/>
          </a:solidFill>
        </p:spPr>
        <p:txBody>
          <a:bodyPr wrap="square" lIns="251999" tIns="36000" rIns="144000" bIns="36000" rtlCol="0" anchor="ctr">
            <a:noAutofit/>
          </a:bodyPr>
          <a:lstStyle/>
          <a:p>
            <a:pPr>
              <a:lnSpc>
                <a:spcPct val="90000"/>
              </a:lnSpc>
              <a:spcAft>
                <a:spcPts val="600"/>
              </a:spcAft>
            </a:pPr>
            <a:r>
              <a:rPr lang="es-AR" b="1">
                <a:solidFill>
                  <a:schemeClr val="accent1"/>
                </a:solidFill>
                <a:latin typeface="NimbusSan"/>
              </a:rPr>
              <a:t>03. Jornada de lanzamiento</a:t>
            </a:r>
          </a:p>
          <a:p>
            <a:pPr>
              <a:lnSpc>
                <a:spcPct val="90000"/>
              </a:lnSpc>
              <a:spcAft>
                <a:spcPts val="600"/>
              </a:spcAft>
            </a:pPr>
            <a:r>
              <a:rPr lang="es-AR" sz="1400">
                <a:latin typeface="NimbusSan"/>
              </a:rPr>
              <a:t>La dupla se comunicará en la Jornada de Lanzamiento la cual será el 9 de abril en las instalaciones del Banco Mundial. </a:t>
            </a:r>
          </a:p>
          <a:p>
            <a:pPr>
              <a:lnSpc>
                <a:spcPct val="90000"/>
              </a:lnSpc>
              <a:spcAft>
                <a:spcPts val="600"/>
              </a:spcAft>
            </a:pPr>
            <a:r>
              <a:rPr lang="es-AR" sz="1400">
                <a:solidFill>
                  <a:schemeClr val="accent3"/>
                </a:solidFill>
                <a:latin typeface="NimbusSan"/>
              </a:rPr>
              <a:t>Con la confirmación de participación en el programa se enviarán mayores detalles del cronograma de los encuentros.</a:t>
            </a:r>
          </a:p>
        </p:txBody>
      </p:sp>
      <p:grpSp>
        <p:nvGrpSpPr>
          <p:cNvPr id="204" name="Grupo 203">
            <a:extLst>
              <a:ext uri="{FF2B5EF4-FFF2-40B4-BE49-F238E27FC236}">
                <a16:creationId xmlns:a16="http://schemas.microsoft.com/office/drawing/2014/main" id="{F2CD6A92-DAFC-4D12-F13E-1D63EFDB4575}"/>
              </a:ext>
            </a:extLst>
          </p:cNvPr>
          <p:cNvGrpSpPr/>
          <p:nvPr/>
        </p:nvGrpSpPr>
        <p:grpSpPr>
          <a:xfrm>
            <a:off x="4613126" y="1247232"/>
            <a:ext cx="1225459" cy="1325563"/>
            <a:chOff x="16526238" y="1147489"/>
            <a:chExt cx="774380" cy="837637"/>
          </a:xfrm>
          <a:gradFill>
            <a:gsLst>
              <a:gs pos="37000">
                <a:schemeClr val="accent1"/>
              </a:gs>
              <a:gs pos="100000">
                <a:schemeClr val="accent3"/>
              </a:gs>
            </a:gsLst>
            <a:lin ang="2700000" scaled="1"/>
          </a:gradFill>
        </p:grpSpPr>
        <p:sp>
          <p:nvSpPr>
            <p:cNvPr id="78" name="Forma libre 77">
              <a:extLst>
                <a:ext uri="{FF2B5EF4-FFF2-40B4-BE49-F238E27FC236}">
                  <a16:creationId xmlns:a16="http://schemas.microsoft.com/office/drawing/2014/main" id="{7DEED658-B11D-A319-6B8F-3BDD2CDF865A}"/>
                </a:ext>
              </a:extLst>
            </p:cNvPr>
            <p:cNvSpPr/>
            <p:nvPr/>
          </p:nvSpPr>
          <p:spPr>
            <a:xfrm>
              <a:off x="16600817" y="1150385"/>
              <a:ext cx="453334" cy="311691"/>
            </a:xfrm>
            <a:custGeom>
              <a:avLst/>
              <a:gdLst>
                <a:gd name="connsiteX0" fmla="*/ 41447 w 453334"/>
                <a:gd name="connsiteY0" fmla="*/ 298284 h 311691"/>
                <a:gd name="connsiteX1" fmla="*/ 92842 w 453334"/>
                <a:gd name="connsiteY1" fmla="*/ 311691 h 311691"/>
                <a:gd name="connsiteX2" fmla="*/ 120337 w 453334"/>
                <a:gd name="connsiteY2" fmla="*/ 308550 h 311691"/>
                <a:gd name="connsiteX3" fmla="*/ 127203 w 453334"/>
                <a:gd name="connsiteY3" fmla="*/ 296697 h 311691"/>
                <a:gd name="connsiteX4" fmla="*/ 115350 w 453334"/>
                <a:gd name="connsiteY4" fmla="*/ 289767 h 311691"/>
                <a:gd name="connsiteX5" fmla="*/ 51454 w 453334"/>
                <a:gd name="connsiteY5" fmla="*/ 281638 h 311691"/>
                <a:gd name="connsiteX6" fmla="*/ 21725 w 453334"/>
                <a:gd name="connsiteY6" fmla="*/ 240153 h 311691"/>
                <a:gd name="connsiteX7" fmla="*/ 99934 w 453334"/>
                <a:gd name="connsiteY7" fmla="*/ 125154 h 311691"/>
                <a:gd name="connsiteX8" fmla="*/ 144140 w 453334"/>
                <a:gd name="connsiteY8" fmla="*/ 39981 h 311691"/>
                <a:gd name="connsiteX9" fmla="*/ 203178 w 453334"/>
                <a:gd name="connsiteY9" fmla="*/ 23821 h 311691"/>
                <a:gd name="connsiteX10" fmla="*/ 207032 w 453334"/>
                <a:gd name="connsiteY10" fmla="*/ 23530 h 311691"/>
                <a:gd name="connsiteX11" fmla="*/ 298519 w 453334"/>
                <a:gd name="connsiteY11" fmla="*/ 40273 h 311691"/>
                <a:gd name="connsiteX12" fmla="*/ 342725 w 453334"/>
                <a:gd name="connsiteY12" fmla="*/ 140277 h 311691"/>
                <a:gd name="connsiteX13" fmla="*/ 371321 w 453334"/>
                <a:gd name="connsiteY13" fmla="*/ 214601 h 311691"/>
                <a:gd name="connsiteX14" fmla="*/ 432950 w 453334"/>
                <a:gd name="connsiteY14" fmla="*/ 236007 h 311691"/>
                <a:gd name="connsiteX15" fmla="*/ 409503 w 453334"/>
                <a:gd name="connsiteY15" fmla="*/ 281087 h 311691"/>
                <a:gd name="connsiteX16" fmla="*/ 347809 w 453334"/>
                <a:gd name="connsiteY16" fmla="*/ 287435 h 311691"/>
                <a:gd name="connsiteX17" fmla="*/ 335665 w 453334"/>
                <a:gd name="connsiteY17" fmla="*/ 293815 h 311691"/>
                <a:gd name="connsiteX18" fmla="*/ 342045 w 453334"/>
                <a:gd name="connsiteY18" fmla="*/ 305991 h 311691"/>
                <a:gd name="connsiteX19" fmla="*/ 420514 w 453334"/>
                <a:gd name="connsiteY19" fmla="*/ 297118 h 311691"/>
                <a:gd name="connsiteX20" fmla="*/ 453320 w 453334"/>
                <a:gd name="connsiteY20" fmla="*/ 226357 h 311691"/>
                <a:gd name="connsiteX21" fmla="*/ 450211 w 453334"/>
                <a:gd name="connsiteY21" fmla="*/ 218714 h 311691"/>
                <a:gd name="connsiteX22" fmla="*/ 442373 w 453334"/>
                <a:gd name="connsiteY22" fmla="*/ 216188 h 311691"/>
                <a:gd name="connsiteX23" fmla="*/ 383984 w 453334"/>
                <a:gd name="connsiteY23" fmla="*/ 199898 h 311691"/>
                <a:gd name="connsiteX24" fmla="*/ 362124 w 453334"/>
                <a:gd name="connsiteY24" fmla="*/ 140277 h 311691"/>
                <a:gd name="connsiteX25" fmla="*/ 310243 w 453334"/>
                <a:gd name="connsiteY25" fmla="*/ 24793 h 311691"/>
                <a:gd name="connsiteX26" fmla="*/ 203664 w 453334"/>
                <a:gd name="connsiteY26" fmla="*/ 4293 h 311691"/>
                <a:gd name="connsiteX27" fmla="*/ 132125 w 453334"/>
                <a:gd name="connsiteY27" fmla="*/ 24663 h 311691"/>
                <a:gd name="connsiteX28" fmla="*/ 80633 w 453334"/>
                <a:gd name="connsiteY28" fmla="*/ 122951 h 311691"/>
                <a:gd name="connsiteX29" fmla="*/ 8544 w 453334"/>
                <a:gd name="connsiteY29" fmla="*/ 222568 h 311691"/>
                <a:gd name="connsiteX30" fmla="*/ 1808 w 453334"/>
                <a:gd name="connsiteY30" fmla="*/ 226551 h 311691"/>
                <a:gd name="connsiteX31" fmla="*/ 221 w 453334"/>
                <a:gd name="connsiteY31" fmla="*/ 234226 h 311691"/>
                <a:gd name="connsiteX32" fmla="*/ 41447 w 453334"/>
                <a:gd name="connsiteY32" fmla="*/ 298284 h 31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3334" h="311691">
                  <a:moveTo>
                    <a:pt x="41447" y="298284"/>
                  </a:moveTo>
                  <a:cubicBezTo>
                    <a:pt x="58806" y="308939"/>
                    <a:pt x="77816" y="311691"/>
                    <a:pt x="92842" y="311691"/>
                  </a:cubicBezTo>
                  <a:cubicBezTo>
                    <a:pt x="108258" y="311691"/>
                    <a:pt x="119463" y="308809"/>
                    <a:pt x="120337" y="308550"/>
                  </a:cubicBezTo>
                  <a:cubicBezTo>
                    <a:pt x="125519" y="307157"/>
                    <a:pt x="128595" y="301879"/>
                    <a:pt x="127203" y="296697"/>
                  </a:cubicBezTo>
                  <a:cubicBezTo>
                    <a:pt x="125842" y="291515"/>
                    <a:pt x="120531" y="288406"/>
                    <a:pt x="115350" y="289767"/>
                  </a:cubicBezTo>
                  <a:cubicBezTo>
                    <a:pt x="114994" y="289864"/>
                    <a:pt x="79402" y="298867"/>
                    <a:pt x="51454" y="281638"/>
                  </a:cubicBezTo>
                  <a:cubicBezTo>
                    <a:pt x="37496" y="273024"/>
                    <a:pt x="27522" y="259098"/>
                    <a:pt x="21725" y="240153"/>
                  </a:cubicBezTo>
                  <a:cubicBezTo>
                    <a:pt x="83192" y="227620"/>
                    <a:pt x="94138" y="176646"/>
                    <a:pt x="99934" y="125154"/>
                  </a:cubicBezTo>
                  <a:cubicBezTo>
                    <a:pt x="103691" y="91570"/>
                    <a:pt x="121050" y="58149"/>
                    <a:pt x="144140" y="39981"/>
                  </a:cubicBezTo>
                  <a:cubicBezTo>
                    <a:pt x="161337" y="26444"/>
                    <a:pt x="181189" y="21036"/>
                    <a:pt x="203178" y="23821"/>
                  </a:cubicBezTo>
                  <a:cubicBezTo>
                    <a:pt x="204473" y="23983"/>
                    <a:pt x="205769" y="23886"/>
                    <a:pt x="207032" y="23530"/>
                  </a:cubicBezTo>
                  <a:cubicBezTo>
                    <a:pt x="239255" y="14527"/>
                    <a:pt x="272611" y="20615"/>
                    <a:pt x="298519" y="40273"/>
                  </a:cubicBezTo>
                  <a:cubicBezTo>
                    <a:pt x="327018" y="61906"/>
                    <a:pt x="342725" y="97432"/>
                    <a:pt x="342725" y="140277"/>
                  </a:cubicBezTo>
                  <a:cubicBezTo>
                    <a:pt x="342725" y="172986"/>
                    <a:pt x="352343" y="197988"/>
                    <a:pt x="371321" y="214601"/>
                  </a:cubicBezTo>
                  <a:cubicBezTo>
                    <a:pt x="391853" y="232607"/>
                    <a:pt x="417988" y="235813"/>
                    <a:pt x="432950" y="236007"/>
                  </a:cubicBezTo>
                  <a:cubicBezTo>
                    <a:pt x="430100" y="257058"/>
                    <a:pt x="422230" y="272182"/>
                    <a:pt x="409503" y="281087"/>
                  </a:cubicBezTo>
                  <a:cubicBezTo>
                    <a:pt x="384663" y="298446"/>
                    <a:pt x="348166" y="287532"/>
                    <a:pt x="347809" y="287435"/>
                  </a:cubicBezTo>
                  <a:cubicBezTo>
                    <a:pt x="342693" y="285848"/>
                    <a:pt x="337252" y="288698"/>
                    <a:pt x="335665" y="293815"/>
                  </a:cubicBezTo>
                  <a:cubicBezTo>
                    <a:pt x="334078" y="298932"/>
                    <a:pt x="336928" y="304372"/>
                    <a:pt x="342045" y="305991"/>
                  </a:cubicBezTo>
                  <a:cubicBezTo>
                    <a:pt x="343891" y="306574"/>
                    <a:pt x="387772" y="319852"/>
                    <a:pt x="420514" y="297118"/>
                  </a:cubicBezTo>
                  <a:cubicBezTo>
                    <a:pt x="440528" y="283192"/>
                    <a:pt x="451571" y="259389"/>
                    <a:pt x="453320" y="226357"/>
                  </a:cubicBezTo>
                  <a:cubicBezTo>
                    <a:pt x="453482" y="223475"/>
                    <a:pt x="452316" y="220689"/>
                    <a:pt x="450211" y="218714"/>
                  </a:cubicBezTo>
                  <a:cubicBezTo>
                    <a:pt x="448106" y="216738"/>
                    <a:pt x="445223" y="215832"/>
                    <a:pt x="442373" y="216188"/>
                  </a:cubicBezTo>
                  <a:cubicBezTo>
                    <a:pt x="442017" y="216220"/>
                    <a:pt x="407203" y="220366"/>
                    <a:pt x="383984" y="199898"/>
                  </a:cubicBezTo>
                  <a:cubicBezTo>
                    <a:pt x="369475" y="187106"/>
                    <a:pt x="362124" y="167060"/>
                    <a:pt x="362124" y="140277"/>
                  </a:cubicBezTo>
                  <a:cubicBezTo>
                    <a:pt x="362124" y="91182"/>
                    <a:pt x="343696" y="50182"/>
                    <a:pt x="310243" y="24793"/>
                  </a:cubicBezTo>
                  <a:cubicBezTo>
                    <a:pt x="279963" y="1799"/>
                    <a:pt x="241198" y="-5617"/>
                    <a:pt x="203664" y="4293"/>
                  </a:cubicBezTo>
                  <a:cubicBezTo>
                    <a:pt x="177464" y="1411"/>
                    <a:pt x="152755" y="8438"/>
                    <a:pt x="132125" y="24663"/>
                  </a:cubicBezTo>
                  <a:cubicBezTo>
                    <a:pt x="99384" y="50377"/>
                    <a:pt x="84066" y="92315"/>
                    <a:pt x="80633" y="122951"/>
                  </a:cubicBezTo>
                  <a:cubicBezTo>
                    <a:pt x="73930" y="182734"/>
                    <a:pt x="60457" y="216317"/>
                    <a:pt x="8544" y="222568"/>
                  </a:cubicBezTo>
                  <a:cubicBezTo>
                    <a:pt x="5824" y="222892"/>
                    <a:pt x="3395" y="224349"/>
                    <a:pt x="1808" y="226551"/>
                  </a:cubicBezTo>
                  <a:cubicBezTo>
                    <a:pt x="221" y="228753"/>
                    <a:pt x="-362" y="231571"/>
                    <a:pt x="221" y="234226"/>
                  </a:cubicBezTo>
                  <a:cubicBezTo>
                    <a:pt x="6504" y="263826"/>
                    <a:pt x="20365" y="285330"/>
                    <a:pt x="41447" y="298284"/>
                  </a:cubicBezTo>
                  <a:close/>
                </a:path>
              </a:pathLst>
            </a:custGeom>
            <a:grpFill/>
            <a:ln w="3239" cap="flat">
              <a:noFill/>
              <a:prstDash val="solid"/>
              <a:miter/>
            </a:ln>
          </p:spPr>
          <p:txBody>
            <a:bodyPr rtlCol="0" anchor="ctr"/>
            <a:lstStyle/>
            <a:p>
              <a:endParaRPr lang="es-AR"/>
            </a:p>
          </p:txBody>
        </p:sp>
        <p:sp>
          <p:nvSpPr>
            <p:cNvPr id="79" name="Forma libre 78">
              <a:extLst>
                <a:ext uri="{FF2B5EF4-FFF2-40B4-BE49-F238E27FC236}">
                  <a16:creationId xmlns:a16="http://schemas.microsoft.com/office/drawing/2014/main" id="{834BBEEA-EF53-EDFF-C81B-309F9E74658C}"/>
                </a:ext>
              </a:extLst>
            </p:cNvPr>
            <p:cNvSpPr/>
            <p:nvPr/>
          </p:nvSpPr>
          <p:spPr>
            <a:xfrm>
              <a:off x="16594789" y="1255374"/>
              <a:ext cx="467035" cy="303371"/>
            </a:xfrm>
            <a:custGeom>
              <a:avLst/>
              <a:gdLst>
                <a:gd name="connsiteX0" fmla="*/ 6346 w 467035"/>
                <a:gd name="connsiteY0" fmla="*/ 302789 h 303371"/>
                <a:gd name="connsiteX1" fmla="*/ 9682 w 467035"/>
                <a:gd name="connsiteY1" fmla="*/ 303372 h 303371"/>
                <a:gd name="connsiteX2" fmla="*/ 18815 w 467035"/>
                <a:gd name="connsiteY2" fmla="*/ 296992 h 303371"/>
                <a:gd name="connsiteX3" fmla="*/ 54114 w 467035"/>
                <a:gd name="connsiteY3" fmla="*/ 262502 h 303371"/>
                <a:gd name="connsiteX4" fmla="*/ 138186 w 467035"/>
                <a:gd name="connsiteY4" fmla="*/ 236788 h 303371"/>
                <a:gd name="connsiteX5" fmla="*/ 233495 w 467035"/>
                <a:gd name="connsiteY5" fmla="*/ 283293 h 303371"/>
                <a:gd name="connsiteX6" fmla="*/ 328804 w 467035"/>
                <a:gd name="connsiteY6" fmla="*/ 236788 h 303371"/>
                <a:gd name="connsiteX7" fmla="*/ 412875 w 467035"/>
                <a:gd name="connsiteY7" fmla="*/ 262502 h 303371"/>
                <a:gd name="connsiteX8" fmla="*/ 448175 w 467035"/>
                <a:gd name="connsiteY8" fmla="*/ 296992 h 303371"/>
                <a:gd name="connsiteX9" fmla="*/ 457307 w 467035"/>
                <a:gd name="connsiteY9" fmla="*/ 303372 h 303371"/>
                <a:gd name="connsiteX10" fmla="*/ 460643 w 467035"/>
                <a:gd name="connsiteY10" fmla="*/ 302789 h 303371"/>
                <a:gd name="connsiteX11" fmla="*/ 466440 w 467035"/>
                <a:gd name="connsiteY11" fmla="*/ 290321 h 303371"/>
                <a:gd name="connsiteX12" fmla="*/ 419093 w 467035"/>
                <a:gd name="connsiteY12" fmla="*/ 244075 h 303371"/>
                <a:gd name="connsiteX13" fmla="*/ 301892 w 467035"/>
                <a:gd name="connsiteY13" fmla="*/ 210524 h 303371"/>
                <a:gd name="connsiteX14" fmla="*/ 284663 w 467035"/>
                <a:gd name="connsiteY14" fmla="*/ 191967 h 303371"/>
                <a:gd name="connsiteX15" fmla="*/ 283044 w 467035"/>
                <a:gd name="connsiteY15" fmla="*/ 152490 h 303371"/>
                <a:gd name="connsiteX16" fmla="*/ 305746 w 467035"/>
                <a:gd name="connsiteY16" fmla="*/ 85680 h 303371"/>
                <a:gd name="connsiteX17" fmla="*/ 305746 w 467035"/>
                <a:gd name="connsiteY17" fmla="*/ 36487 h 303371"/>
                <a:gd name="connsiteX18" fmla="*/ 302540 w 467035"/>
                <a:gd name="connsiteY18" fmla="*/ 29265 h 303371"/>
                <a:gd name="connsiteX19" fmla="*/ 295026 w 467035"/>
                <a:gd name="connsiteY19" fmla="*/ 26836 h 303371"/>
                <a:gd name="connsiteX20" fmla="*/ 194147 w 467035"/>
                <a:gd name="connsiteY20" fmla="*/ 1673 h 303371"/>
                <a:gd name="connsiteX21" fmla="*/ 183492 w 467035"/>
                <a:gd name="connsiteY21" fmla="*/ 1511 h 303371"/>
                <a:gd name="connsiteX22" fmla="*/ 161341 w 467035"/>
                <a:gd name="connsiteY22" fmla="*/ 52323 h 303371"/>
                <a:gd name="connsiteX23" fmla="*/ 161341 w 467035"/>
                <a:gd name="connsiteY23" fmla="*/ 85680 h 303371"/>
                <a:gd name="connsiteX24" fmla="*/ 184043 w 467035"/>
                <a:gd name="connsiteY24" fmla="*/ 152490 h 303371"/>
                <a:gd name="connsiteX25" fmla="*/ 182423 w 467035"/>
                <a:gd name="connsiteY25" fmla="*/ 191967 h 303371"/>
                <a:gd name="connsiteX26" fmla="*/ 165421 w 467035"/>
                <a:gd name="connsiteY26" fmla="*/ 210491 h 303371"/>
                <a:gd name="connsiteX27" fmla="*/ 47994 w 467035"/>
                <a:gd name="connsiteY27" fmla="*/ 244075 h 303371"/>
                <a:gd name="connsiteX28" fmla="*/ 647 w 467035"/>
                <a:gd name="connsiteY28" fmla="*/ 290321 h 303371"/>
                <a:gd name="connsiteX29" fmla="*/ 6346 w 467035"/>
                <a:gd name="connsiteY29" fmla="*/ 302789 h 303371"/>
                <a:gd name="connsiteX30" fmla="*/ 180707 w 467035"/>
                <a:gd name="connsiteY30" fmla="*/ 52323 h 303371"/>
                <a:gd name="connsiteX31" fmla="*/ 189225 w 467035"/>
                <a:gd name="connsiteY31" fmla="*/ 21622 h 303371"/>
                <a:gd name="connsiteX32" fmla="*/ 286282 w 467035"/>
                <a:gd name="connsiteY32" fmla="*/ 46785 h 303371"/>
                <a:gd name="connsiteX33" fmla="*/ 286282 w 467035"/>
                <a:gd name="connsiteY33" fmla="*/ 85712 h 303371"/>
                <a:gd name="connsiteX34" fmla="*/ 266722 w 467035"/>
                <a:gd name="connsiteY34" fmla="*/ 141965 h 303371"/>
                <a:gd name="connsiteX35" fmla="*/ 265394 w 467035"/>
                <a:gd name="connsiteY35" fmla="*/ 143584 h 303371"/>
                <a:gd name="connsiteX36" fmla="*/ 233495 w 467035"/>
                <a:gd name="connsiteY36" fmla="*/ 162788 h 303371"/>
                <a:gd name="connsiteX37" fmla="*/ 201595 w 467035"/>
                <a:gd name="connsiteY37" fmla="*/ 143552 h 303371"/>
                <a:gd name="connsiteX38" fmla="*/ 200332 w 467035"/>
                <a:gd name="connsiteY38" fmla="*/ 141997 h 303371"/>
                <a:gd name="connsiteX39" fmla="*/ 180740 w 467035"/>
                <a:gd name="connsiteY39" fmla="*/ 85712 h 303371"/>
                <a:gd name="connsiteX40" fmla="*/ 180740 w 467035"/>
                <a:gd name="connsiteY40" fmla="*/ 52323 h 303371"/>
                <a:gd name="connsiteX41" fmla="*/ 169210 w 467035"/>
                <a:gd name="connsiteY41" fmla="*/ 229534 h 303371"/>
                <a:gd name="connsiteX42" fmla="*/ 201272 w 467035"/>
                <a:gd name="connsiteY42" fmla="*/ 196339 h 303371"/>
                <a:gd name="connsiteX43" fmla="*/ 203830 w 467035"/>
                <a:gd name="connsiteY43" fmla="*/ 171727 h 303371"/>
                <a:gd name="connsiteX44" fmla="*/ 233495 w 467035"/>
                <a:gd name="connsiteY44" fmla="*/ 182252 h 303371"/>
                <a:gd name="connsiteX45" fmla="*/ 263159 w 467035"/>
                <a:gd name="connsiteY45" fmla="*/ 171727 h 303371"/>
                <a:gd name="connsiteX46" fmla="*/ 265718 w 467035"/>
                <a:gd name="connsiteY46" fmla="*/ 196339 h 303371"/>
                <a:gd name="connsiteX47" fmla="*/ 298006 w 467035"/>
                <a:gd name="connsiteY47" fmla="*/ 229599 h 303371"/>
                <a:gd name="connsiteX48" fmla="*/ 309405 w 467035"/>
                <a:gd name="connsiteY48" fmla="*/ 232027 h 303371"/>
                <a:gd name="connsiteX49" fmla="*/ 233495 w 467035"/>
                <a:gd name="connsiteY49" fmla="*/ 263894 h 303371"/>
                <a:gd name="connsiteX50" fmla="*/ 157584 w 467035"/>
                <a:gd name="connsiteY50" fmla="*/ 232027 h 303371"/>
                <a:gd name="connsiteX51" fmla="*/ 169210 w 467035"/>
                <a:gd name="connsiteY51" fmla="*/ 229534 h 30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7035" h="303371">
                  <a:moveTo>
                    <a:pt x="6346" y="302789"/>
                  </a:moveTo>
                  <a:cubicBezTo>
                    <a:pt x="7448" y="303177"/>
                    <a:pt x="8581" y="303372"/>
                    <a:pt x="9682" y="303372"/>
                  </a:cubicBezTo>
                  <a:cubicBezTo>
                    <a:pt x="13665" y="303372"/>
                    <a:pt x="17390" y="300910"/>
                    <a:pt x="18815" y="296992"/>
                  </a:cubicBezTo>
                  <a:cubicBezTo>
                    <a:pt x="24773" y="280637"/>
                    <a:pt x="37630" y="268072"/>
                    <a:pt x="54114" y="262502"/>
                  </a:cubicBezTo>
                  <a:cubicBezTo>
                    <a:pt x="74646" y="255604"/>
                    <a:pt x="108100" y="244722"/>
                    <a:pt x="138186" y="236788"/>
                  </a:cubicBezTo>
                  <a:cubicBezTo>
                    <a:pt x="153148" y="268817"/>
                    <a:pt x="195475" y="283293"/>
                    <a:pt x="233495" y="283293"/>
                  </a:cubicBezTo>
                  <a:cubicBezTo>
                    <a:pt x="271482" y="283293"/>
                    <a:pt x="313842" y="268817"/>
                    <a:pt x="328804" y="236788"/>
                  </a:cubicBezTo>
                  <a:cubicBezTo>
                    <a:pt x="358825" y="244722"/>
                    <a:pt x="392311" y="255571"/>
                    <a:pt x="412875" y="262502"/>
                  </a:cubicBezTo>
                  <a:cubicBezTo>
                    <a:pt x="429359" y="268040"/>
                    <a:pt x="442216" y="280605"/>
                    <a:pt x="448175" y="296992"/>
                  </a:cubicBezTo>
                  <a:cubicBezTo>
                    <a:pt x="449600" y="300943"/>
                    <a:pt x="453324" y="303372"/>
                    <a:pt x="457307" y="303372"/>
                  </a:cubicBezTo>
                  <a:cubicBezTo>
                    <a:pt x="458409" y="303372"/>
                    <a:pt x="459542" y="303177"/>
                    <a:pt x="460643" y="302789"/>
                  </a:cubicBezTo>
                  <a:cubicBezTo>
                    <a:pt x="465695" y="300943"/>
                    <a:pt x="468286" y="295373"/>
                    <a:pt x="466440" y="290321"/>
                  </a:cubicBezTo>
                  <a:cubicBezTo>
                    <a:pt x="458441" y="268363"/>
                    <a:pt x="441180" y="251523"/>
                    <a:pt x="419093" y="244075"/>
                  </a:cubicBezTo>
                  <a:cubicBezTo>
                    <a:pt x="384215" y="232319"/>
                    <a:pt x="335507" y="216968"/>
                    <a:pt x="301892" y="210524"/>
                  </a:cubicBezTo>
                  <a:cubicBezTo>
                    <a:pt x="293472" y="208710"/>
                    <a:pt x="287643" y="204954"/>
                    <a:pt x="284663" y="191967"/>
                  </a:cubicBezTo>
                  <a:cubicBezTo>
                    <a:pt x="282590" y="183029"/>
                    <a:pt x="282072" y="170043"/>
                    <a:pt x="283044" y="152490"/>
                  </a:cubicBezTo>
                  <a:cubicBezTo>
                    <a:pt x="296386" y="135164"/>
                    <a:pt x="305746" y="111652"/>
                    <a:pt x="305746" y="85680"/>
                  </a:cubicBezTo>
                  <a:lnTo>
                    <a:pt x="305746" y="36487"/>
                  </a:lnTo>
                  <a:cubicBezTo>
                    <a:pt x="305746" y="33734"/>
                    <a:pt x="304580" y="31111"/>
                    <a:pt x="302540" y="29265"/>
                  </a:cubicBezTo>
                  <a:cubicBezTo>
                    <a:pt x="300499" y="27419"/>
                    <a:pt x="297779" y="26545"/>
                    <a:pt x="295026" y="26836"/>
                  </a:cubicBezTo>
                  <a:cubicBezTo>
                    <a:pt x="268438" y="29621"/>
                    <a:pt x="225528" y="22950"/>
                    <a:pt x="194147" y="1673"/>
                  </a:cubicBezTo>
                  <a:cubicBezTo>
                    <a:pt x="190941" y="-497"/>
                    <a:pt x="186763" y="-562"/>
                    <a:pt x="183492" y="1511"/>
                  </a:cubicBezTo>
                  <a:cubicBezTo>
                    <a:pt x="168368" y="11097"/>
                    <a:pt x="161341" y="27257"/>
                    <a:pt x="161341" y="52323"/>
                  </a:cubicBezTo>
                  <a:lnTo>
                    <a:pt x="161341" y="85680"/>
                  </a:lnTo>
                  <a:cubicBezTo>
                    <a:pt x="161341" y="111652"/>
                    <a:pt x="170668" y="135164"/>
                    <a:pt x="184043" y="152490"/>
                  </a:cubicBezTo>
                  <a:cubicBezTo>
                    <a:pt x="185014" y="170043"/>
                    <a:pt x="184464" y="182997"/>
                    <a:pt x="182423" y="191967"/>
                  </a:cubicBezTo>
                  <a:cubicBezTo>
                    <a:pt x="179444" y="204954"/>
                    <a:pt x="173615" y="208710"/>
                    <a:pt x="165421" y="210491"/>
                  </a:cubicBezTo>
                  <a:cubicBezTo>
                    <a:pt x="131579" y="216968"/>
                    <a:pt x="82872" y="232319"/>
                    <a:pt x="47994" y="244075"/>
                  </a:cubicBezTo>
                  <a:cubicBezTo>
                    <a:pt x="25874" y="251523"/>
                    <a:pt x="8613" y="268363"/>
                    <a:pt x="647" y="290321"/>
                  </a:cubicBezTo>
                  <a:cubicBezTo>
                    <a:pt x="-1297" y="295373"/>
                    <a:pt x="1294" y="300943"/>
                    <a:pt x="6346" y="302789"/>
                  </a:cubicBezTo>
                  <a:close/>
                  <a:moveTo>
                    <a:pt x="180707" y="52323"/>
                  </a:moveTo>
                  <a:cubicBezTo>
                    <a:pt x="180707" y="34868"/>
                    <a:pt x="184529" y="26480"/>
                    <a:pt x="189225" y="21622"/>
                  </a:cubicBezTo>
                  <a:cubicBezTo>
                    <a:pt x="223132" y="42219"/>
                    <a:pt x="261994" y="47206"/>
                    <a:pt x="286282" y="46785"/>
                  </a:cubicBezTo>
                  <a:lnTo>
                    <a:pt x="286282" y="85712"/>
                  </a:lnTo>
                  <a:cubicBezTo>
                    <a:pt x="286282" y="108349"/>
                    <a:pt x="277797" y="128104"/>
                    <a:pt x="266722" y="141965"/>
                  </a:cubicBezTo>
                  <a:cubicBezTo>
                    <a:pt x="266204" y="142451"/>
                    <a:pt x="265783" y="143001"/>
                    <a:pt x="265394" y="143584"/>
                  </a:cubicBezTo>
                  <a:cubicBezTo>
                    <a:pt x="255225" y="155664"/>
                    <a:pt x="243145" y="162788"/>
                    <a:pt x="233495" y="162788"/>
                  </a:cubicBezTo>
                  <a:cubicBezTo>
                    <a:pt x="223844" y="162788"/>
                    <a:pt x="211764" y="155631"/>
                    <a:pt x="201595" y="143552"/>
                  </a:cubicBezTo>
                  <a:cubicBezTo>
                    <a:pt x="201207" y="142969"/>
                    <a:pt x="200786" y="142451"/>
                    <a:pt x="200332" y="141997"/>
                  </a:cubicBezTo>
                  <a:cubicBezTo>
                    <a:pt x="189257" y="128136"/>
                    <a:pt x="180740" y="108382"/>
                    <a:pt x="180740" y="85712"/>
                  </a:cubicBezTo>
                  <a:lnTo>
                    <a:pt x="180740" y="52323"/>
                  </a:lnTo>
                  <a:close/>
                  <a:moveTo>
                    <a:pt x="169210" y="229534"/>
                  </a:moveTo>
                  <a:cubicBezTo>
                    <a:pt x="186504" y="225777"/>
                    <a:pt x="196997" y="214928"/>
                    <a:pt x="201272" y="196339"/>
                  </a:cubicBezTo>
                  <a:cubicBezTo>
                    <a:pt x="202826" y="189603"/>
                    <a:pt x="203636" y="181507"/>
                    <a:pt x="203830" y="171727"/>
                  </a:cubicBezTo>
                  <a:cubicBezTo>
                    <a:pt x="213513" y="178430"/>
                    <a:pt x="223812" y="182252"/>
                    <a:pt x="233495" y="182252"/>
                  </a:cubicBezTo>
                  <a:cubicBezTo>
                    <a:pt x="243178" y="182252"/>
                    <a:pt x="253476" y="178430"/>
                    <a:pt x="263159" y="171727"/>
                  </a:cubicBezTo>
                  <a:cubicBezTo>
                    <a:pt x="263321" y="181539"/>
                    <a:pt x="264164" y="189636"/>
                    <a:pt x="265718" y="196339"/>
                  </a:cubicBezTo>
                  <a:cubicBezTo>
                    <a:pt x="269993" y="214928"/>
                    <a:pt x="280485" y="225777"/>
                    <a:pt x="298006" y="229599"/>
                  </a:cubicBezTo>
                  <a:cubicBezTo>
                    <a:pt x="301633" y="230279"/>
                    <a:pt x="305454" y="231121"/>
                    <a:pt x="309405" y="232027"/>
                  </a:cubicBezTo>
                  <a:cubicBezTo>
                    <a:pt x="296549" y="253952"/>
                    <a:pt x="263548" y="263894"/>
                    <a:pt x="233495" y="263894"/>
                  </a:cubicBezTo>
                  <a:cubicBezTo>
                    <a:pt x="203474" y="263894"/>
                    <a:pt x="170441" y="253952"/>
                    <a:pt x="157584" y="232027"/>
                  </a:cubicBezTo>
                  <a:cubicBezTo>
                    <a:pt x="161632" y="231088"/>
                    <a:pt x="165551" y="230246"/>
                    <a:pt x="169210" y="229534"/>
                  </a:cubicBezTo>
                  <a:close/>
                </a:path>
              </a:pathLst>
            </a:custGeom>
            <a:grpFill/>
            <a:ln w="3239" cap="flat">
              <a:noFill/>
              <a:prstDash val="solid"/>
              <a:miter/>
            </a:ln>
          </p:spPr>
          <p:txBody>
            <a:bodyPr rtlCol="0" anchor="ctr"/>
            <a:lstStyle/>
            <a:p>
              <a:endParaRPr lang="es-AR"/>
            </a:p>
          </p:txBody>
        </p:sp>
        <p:sp>
          <p:nvSpPr>
            <p:cNvPr id="80" name="Forma libre 79">
              <a:extLst>
                <a:ext uri="{FF2B5EF4-FFF2-40B4-BE49-F238E27FC236}">
                  <a16:creationId xmlns:a16="http://schemas.microsoft.com/office/drawing/2014/main" id="{9A63A1A4-83A6-6E80-0242-ECB5CFCBFDF2}"/>
                </a:ext>
              </a:extLst>
            </p:cNvPr>
            <p:cNvSpPr/>
            <p:nvPr/>
          </p:nvSpPr>
          <p:spPr>
            <a:xfrm>
              <a:off x="16526238" y="1580282"/>
              <a:ext cx="604703" cy="404844"/>
            </a:xfrm>
            <a:custGeom>
              <a:avLst/>
              <a:gdLst>
                <a:gd name="connsiteX0" fmla="*/ 55337 w 604703"/>
                <a:gd name="connsiteY0" fmla="*/ 354259 h 404844"/>
                <a:gd name="connsiteX1" fmla="*/ 55337 w 604703"/>
                <a:gd name="connsiteY1" fmla="*/ 374694 h 404844"/>
                <a:gd name="connsiteX2" fmla="*/ 85487 w 604703"/>
                <a:gd name="connsiteY2" fmla="*/ 404845 h 404844"/>
                <a:gd name="connsiteX3" fmla="*/ 519187 w 604703"/>
                <a:gd name="connsiteY3" fmla="*/ 404845 h 404844"/>
                <a:gd name="connsiteX4" fmla="*/ 549337 w 604703"/>
                <a:gd name="connsiteY4" fmla="*/ 374694 h 404844"/>
                <a:gd name="connsiteX5" fmla="*/ 549337 w 604703"/>
                <a:gd name="connsiteY5" fmla="*/ 354357 h 404844"/>
                <a:gd name="connsiteX6" fmla="*/ 603874 w 604703"/>
                <a:gd name="connsiteY6" fmla="*/ 58779 h 404844"/>
                <a:gd name="connsiteX7" fmla="*/ 593187 w 604703"/>
                <a:gd name="connsiteY7" fmla="*/ 17909 h 404844"/>
                <a:gd name="connsiteX8" fmla="*/ 554973 w 604703"/>
                <a:gd name="connsiteY8" fmla="*/ 0 h 404844"/>
                <a:gd name="connsiteX9" fmla="*/ 49734 w 604703"/>
                <a:gd name="connsiteY9" fmla="*/ 0 h 404844"/>
                <a:gd name="connsiteX10" fmla="*/ 11520 w 604703"/>
                <a:gd name="connsiteY10" fmla="*/ 17909 h 404844"/>
                <a:gd name="connsiteX11" fmla="*/ 833 w 604703"/>
                <a:gd name="connsiteY11" fmla="*/ 58779 h 404844"/>
                <a:gd name="connsiteX12" fmla="*/ 55337 w 604703"/>
                <a:gd name="connsiteY12" fmla="*/ 354259 h 404844"/>
                <a:gd name="connsiteX13" fmla="*/ 519220 w 604703"/>
                <a:gd name="connsiteY13" fmla="*/ 385381 h 404844"/>
                <a:gd name="connsiteX14" fmla="*/ 85520 w 604703"/>
                <a:gd name="connsiteY14" fmla="*/ 385381 h 404844"/>
                <a:gd name="connsiteX15" fmla="*/ 74800 w 604703"/>
                <a:gd name="connsiteY15" fmla="*/ 374662 h 404844"/>
                <a:gd name="connsiteX16" fmla="*/ 74800 w 604703"/>
                <a:gd name="connsiteY16" fmla="*/ 363101 h 404844"/>
                <a:gd name="connsiteX17" fmla="*/ 529971 w 604703"/>
                <a:gd name="connsiteY17" fmla="*/ 363101 h 404844"/>
                <a:gd name="connsiteX18" fmla="*/ 529971 w 604703"/>
                <a:gd name="connsiteY18" fmla="*/ 374662 h 404844"/>
                <a:gd name="connsiteX19" fmla="*/ 519220 w 604703"/>
                <a:gd name="connsiteY19" fmla="*/ 385381 h 404844"/>
                <a:gd name="connsiteX20" fmla="*/ 26482 w 604703"/>
                <a:gd name="connsiteY20" fmla="*/ 30312 h 404844"/>
                <a:gd name="connsiteX21" fmla="*/ 49767 w 604703"/>
                <a:gd name="connsiteY21" fmla="*/ 19399 h 404844"/>
                <a:gd name="connsiteX22" fmla="*/ 555005 w 604703"/>
                <a:gd name="connsiteY22" fmla="*/ 19399 h 404844"/>
                <a:gd name="connsiteX23" fmla="*/ 578290 w 604703"/>
                <a:gd name="connsiteY23" fmla="*/ 30312 h 404844"/>
                <a:gd name="connsiteX24" fmla="*/ 584799 w 604703"/>
                <a:gd name="connsiteY24" fmla="*/ 55216 h 404844"/>
                <a:gd name="connsiteX25" fmla="*/ 531591 w 604703"/>
                <a:gd name="connsiteY25" fmla="*/ 343670 h 404844"/>
                <a:gd name="connsiteX26" fmla="*/ 73149 w 604703"/>
                <a:gd name="connsiteY26" fmla="*/ 343670 h 404844"/>
                <a:gd name="connsiteX27" fmla="*/ 19940 w 604703"/>
                <a:gd name="connsiteY27" fmla="*/ 55216 h 404844"/>
                <a:gd name="connsiteX28" fmla="*/ 26482 w 604703"/>
                <a:gd name="connsiteY28" fmla="*/ 30312 h 40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04703" h="404844">
                  <a:moveTo>
                    <a:pt x="55337" y="354259"/>
                  </a:moveTo>
                  <a:lnTo>
                    <a:pt x="55337" y="374694"/>
                  </a:lnTo>
                  <a:cubicBezTo>
                    <a:pt x="55337" y="391340"/>
                    <a:pt x="68874" y="404845"/>
                    <a:pt x="85487" y="404845"/>
                  </a:cubicBezTo>
                  <a:lnTo>
                    <a:pt x="519187" y="404845"/>
                  </a:lnTo>
                  <a:cubicBezTo>
                    <a:pt x="535833" y="404845"/>
                    <a:pt x="549337" y="391308"/>
                    <a:pt x="549337" y="374694"/>
                  </a:cubicBezTo>
                  <a:lnTo>
                    <a:pt x="549337" y="354357"/>
                  </a:lnTo>
                  <a:lnTo>
                    <a:pt x="603874" y="58779"/>
                  </a:lnTo>
                  <a:cubicBezTo>
                    <a:pt x="606562" y="44206"/>
                    <a:pt x="602643" y="29308"/>
                    <a:pt x="593187" y="17909"/>
                  </a:cubicBezTo>
                  <a:cubicBezTo>
                    <a:pt x="583698" y="6542"/>
                    <a:pt x="569773" y="0"/>
                    <a:pt x="554973" y="0"/>
                  </a:cubicBezTo>
                  <a:lnTo>
                    <a:pt x="49734" y="0"/>
                  </a:lnTo>
                  <a:cubicBezTo>
                    <a:pt x="34902" y="0"/>
                    <a:pt x="20976" y="6509"/>
                    <a:pt x="11520" y="17909"/>
                  </a:cubicBezTo>
                  <a:cubicBezTo>
                    <a:pt x="2031" y="29308"/>
                    <a:pt x="-1855" y="44173"/>
                    <a:pt x="833" y="58779"/>
                  </a:cubicBezTo>
                  <a:lnTo>
                    <a:pt x="55337" y="354259"/>
                  </a:lnTo>
                  <a:close/>
                  <a:moveTo>
                    <a:pt x="519220" y="385381"/>
                  </a:moveTo>
                  <a:lnTo>
                    <a:pt x="85520" y="385381"/>
                  </a:lnTo>
                  <a:cubicBezTo>
                    <a:pt x="79593" y="385381"/>
                    <a:pt x="74800" y="380556"/>
                    <a:pt x="74800" y="374662"/>
                  </a:cubicBezTo>
                  <a:lnTo>
                    <a:pt x="74800" y="363101"/>
                  </a:lnTo>
                  <a:lnTo>
                    <a:pt x="529971" y="363101"/>
                  </a:lnTo>
                  <a:lnTo>
                    <a:pt x="529971" y="374662"/>
                  </a:lnTo>
                  <a:cubicBezTo>
                    <a:pt x="529939" y="380588"/>
                    <a:pt x="525146" y="385381"/>
                    <a:pt x="519220" y="385381"/>
                  </a:cubicBezTo>
                  <a:close/>
                  <a:moveTo>
                    <a:pt x="26482" y="30312"/>
                  </a:moveTo>
                  <a:cubicBezTo>
                    <a:pt x="32246" y="23382"/>
                    <a:pt x="40731" y="19399"/>
                    <a:pt x="49767" y="19399"/>
                  </a:cubicBezTo>
                  <a:lnTo>
                    <a:pt x="555005" y="19399"/>
                  </a:lnTo>
                  <a:cubicBezTo>
                    <a:pt x="564040" y="19399"/>
                    <a:pt x="572525" y="23382"/>
                    <a:pt x="578290" y="30312"/>
                  </a:cubicBezTo>
                  <a:cubicBezTo>
                    <a:pt x="584054" y="37243"/>
                    <a:pt x="586451" y="46343"/>
                    <a:pt x="584799" y="55216"/>
                  </a:cubicBezTo>
                  <a:lnTo>
                    <a:pt x="531591" y="343670"/>
                  </a:lnTo>
                  <a:lnTo>
                    <a:pt x="73149" y="343670"/>
                  </a:lnTo>
                  <a:lnTo>
                    <a:pt x="19940" y="55216"/>
                  </a:lnTo>
                  <a:cubicBezTo>
                    <a:pt x="18321" y="46343"/>
                    <a:pt x="20685" y="37275"/>
                    <a:pt x="26482" y="30312"/>
                  </a:cubicBezTo>
                  <a:close/>
                </a:path>
              </a:pathLst>
            </a:custGeom>
            <a:grpFill/>
            <a:ln w="3239" cap="flat">
              <a:noFill/>
              <a:prstDash val="solid"/>
              <a:miter/>
            </a:ln>
          </p:spPr>
          <p:txBody>
            <a:bodyPr rtlCol="0" anchor="ctr"/>
            <a:lstStyle/>
            <a:p>
              <a:endParaRPr lang="es-AR"/>
            </a:p>
          </p:txBody>
        </p:sp>
        <p:sp>
          <p:nvSpPr>
            <p:cNvPr id="81" name="Forma libre 80">
              <a:extLst>
                <a:ext uri="{FF2B5EF4-FFF2-40B4-BE49-F238E27FC236}">
                  <a16:creationId xmlns:a16="http://schemas.microsoft.com/office/drawing/2014/main" id="{ECF8A085-1552-AF16-FB48-360BA62B1A78}"/>
                </a:ext>
              </a:extLst>
            </p:cNvPr>
            <p:cNvSpPr/>
            <p:nvPr/>
          </p:nvSpPr>
          <p:spPr>
            <a:xfrm>
              <a:off x="16771188" y="1732264"/>
              <a:ext cx="114837" cy="84978"/>
            </a:xfrm>
            <a:custGeom>
              <a:avLst/>
              <a:gdLst>
                <a:gd name="connsiteX0" fmla="*/ 57419 w 114837"/>
                <a:gd name="connsiteY0" fmla="*/ 84978 h 84978"/>
                <a:gd name="connsiteX1" fmla="*/ 114837 w 114837"/>
                <a:gd name="connsiteY1" fmla="*/ 42489 h 84978"/>
                <a:gd name="connsiteX2" fmla="*/ 57419 w 114837"/>
                <a:gd name="connsiteY2" fmla="*/ 0 h 84978"/>
                <a:gd name="connsiteX3" fmla="*/ 0 w 114837"/>
                <a:gd name="connsiteY3" fmla="*/ 42489 h 84978"/>
                <a:gd name="connsiteX4" fmla="*/ 57419 w 114837"/>
                <a:gd name="connsiteY4" fmla="*/ 84978 h 84978"/>
                <a:gd name="connsiteX5" fmla="*/ 57419 w 114837"/>
                <a:gd name="connsiteY5" fmla="*/ 19431 h 84978"/>
                <a:gd name="connsiteX6" fmla="*/ 95406 w 114837"/>
                <a:gd name="connsiteY6" fmla="*/ 42489 h 84978"/>
                <a:gd name="connsiteX7" fmla="*/ 57419 w 114837"/>
                <a:gd name="connsiteY7" fmla="*/ 65547 h 84978"/>
                <a:gd name="connsiteX8" fmla="*/ 19431 w 114837"/>
                <a:gd name="connsiteY8" fmla="*/ 42489 h 84978"/>
                <a:gd name="connsiteX9" fmla="*/ 57419 w 114837"/>
                <a:gd name="connsiteY9" fmla="*/ 19431 h 8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837" h="84978">
                  <a:moveTo>
                    <a:pt x="57419" y="84978"/>
                  </a:moveTo>
                  <a:cubicBezTo>
                    <a:pt x="89609" y="84978"/>
                    <a:pt x="114837" y="66325"/>
                    <a:pt x="114837" y="42489"/>
                  </a:cubicBezTo>
                  <a:cubicBezTo>
                    <a:pt x="114837" y="18654"/>
                    <a:pt x="89609" y="0"/>
                    <a:pt x="57419" y="0"/>
                  </a:cubicBezTo>
                  <a:cubicBezTo>
                    <a:pt x="25228" y="0"/>
                    <a:pt x="0" y="18654"/>
                    <a:pt x="0" y="42489"/>
                  </a:cubicBezTo>
                  <a:cubicBezTo>
                    <a:pt x="0" y="66325"/>
                    <a:pt x="25228" y="84978"/>
                    <a:pt x="57419" y="84978"/>
                  </a:cubicBezTo>
                  <a:close/>
                  <a:moveTo>
                    <a:pt x="57419" y="19431"/>
                  </a:moveTo>
                  <a:cubicBezTo>
                    <a:pt x="78016" y="19431"/>
                    <a:pt x="95406" y="29989"/>
                    <a:pt x="95406" y="42489"/>
                  </a:cubicBezTo>
                  <a:cubicBezTo>
                    <a:pt x="95406" y="54990"/>
                    <a:pt x="78016" y="65547"/>
                    <a:pt x="57419" y="65547"/>
                  </a:cubicBezTo>
                  <a:cubicBezTo>
                    <a:pt x="36822" y="65547"/>
                    <a:pt x="19431" y="54990"/>
                    <a:pt x="19431" y="42489"/>
                  </a:cubicBezTo>
                  <a:cubicBezTo>
                    <a:pt x="19431" y="29989"/>
                    <a:pt x="36822" y="19431"/>
                    <a:pt x="57419" y="19431"/>
                  </a:cubicBezTo>
                  <a:close/>
                </a:path>
              </a:pathLst>
            </a:custGeom>
            <a:grpFill/>
            <a:ln w="3239" cap="flat">
              <a:noFill/>
              <a:prstDash val="solid"/>
              <a:miter/>
            </a:ln>
          </p:spPr>
          <p:txBody>
            <a:bodyPr rtlCol="0" anchor="ctr"/>
            <a:lstStyle/>
            <a:p>
              <a:endParaRPr lang="es-AR"/>
            </a:p>
          </p:txBody>
        </p:sp>
        <p:sp>
          <p:nvSpPr>
            <p:cNvPr id="82" name="Forma libre 81">
              <a:extLst>
                <a:ext uri="{FF2B5EF4-FFF2-40B4-BE49-F238E27FC236}">
                  <a16:creationId xmlns:a16="http://schemas.microsoft.com/office/drawing/2014/main" id="{8D9518D4-D0BB-5E10-361D-9DDC5F0FFC70}"/>
                </a:ext>
              </a:extLst>
            </p:cNvPr>
            <p:cNvSpPr/>
            <p:nvPr/>
          </p:nvSpPr>
          <p:spPr>
            <a:xfrm>
              <a:off x="17120493" y="1227091"/>
              <a:ext cx="20856" cy="20855"/>
            </a:xfrm>
            <a:custGeom>
              <a:avLst/>
              <a:gdLst>
                <a:gd name="connsiteX0" fmla="*/ 10428 w 20856"/>
                <a:gd name="connsiteY0" fmla="*/ 20856 h 20855"/>
                <a:gd name="connsiteX1" fmla="*/ 20856 w 20856"/>
                <a:gd name="connsiteY1" fmla="*/ 10428 h 20855"/>
                <a:gd name="connsiteX2" fmla="*/ 10428 w 20856"/>
                <a:gd name="connsiteY2" fmla="*/ 0 h 20855"/>
                <a:gd name="connsiteX3" fmla="*/ 0 w 20856"/>
                <a:gd name="connsiteY3" fmla="*/ 10428 h 20855"/>
                <a:gd name="connsiteX4" fmla="*/ 10428 w 20856"/>
                <a:gd name="connsiteY4" fmla="*/ 20856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6" h="20855">
                  <a:moveTo>
                    <a:pt x="10428" y="20856"/>
                  </a:moveTo>
                  <a:cubicBezTo>
                    <a:pt x="16193" y="20856"/>
                    <a:pt x="20856" y="16192"/>
                    <a:pt x="20856" y="10428"/>
                  </a:cubicBezTo>
                  <a:cubicBezTo>
                    <a:pt x="20856" y="4663"/>
                    <a:pt x="16193" y="0"/>
                    <a:pt x="10428" y="0"/>
                  </a:cubicBezTo>
                  <a:cubicBezTo>
                    <a:pt x="4664" y="0"/>
                    <a:pt x="0" y="4663"/>
                    <a:pt x="0" y="10428"/>
                  </a:cubicBezTo>
                  <a:cubicBezTo>
                    <a:pt x="0" y="16192"/>
                    <a:pt x="4664" y="20856"/>
                    <a:pt x="10428" y="20856"/>
                  </a:cubicBezTo>
                  <a:close/>
                </a:path>
              </a:pathLst>
            </a:custGeom>
            <a:grpFill/>
            <a:ln w="3239" cap="flat">
              <a:noFill/>
              <a:prstDash val="solid"/>
              <a:miter/>
            </a:ln>
          </p:spPr>
          <p:txBody>
            <a:bodyPr rtlCol="0" anchor="ctr"/>
            <a:lstStyle/>
            <a:p>
              <a:endParaRPr lang="es-AR"/>
            </a:p>
          </p:txBody>
        </p:sp>
        <p:sp>
          <p:nvSpPr>
            <p:cNvPr id="83" name="Forma libre 82">
              <a:extLst>
                <a:ext uri="{FF2B5EF4-FFF2-40B4-BE49-F238E27FC236}">
                  <a16:creationId xmlns:a16="http://schemas.microsoft.com/office/drawing/2014/main" id="{2848E531-DCF9-E9EB-A0E7-84650924B91A}"/>
                </a:ext>
              </a:extLst>
            </p:cNvPr>
            <p:cNvSpPr/>
            <p:nvPr/>
          </p:nvSpPr>
          <p:spPr>
            <a:xfrm>
              <a:off x="17163241" y="1227091"/>
              <a:ext cx="20855" cy="20855"/>
            </a:xfrm>
            <a:custGeom>
              <a:avLst/>
              <a:gdLst>
                <a:gd name="connsiteX0" fmla="*/ 10428 w 20855"/>
                <a:gd name="connsiteY0" fmla="*/ 20856 h 20855"/>
                <a:gd name="connsiteX1" fmla="*/ 20856 w 20855"/>
                <a:gd name="connsiteY1" fmla="*/ 10428 h 20855"/>
                <a:gd name="connsiteX2" fmla="*/ 10428 w 20855"/>
                <a:gd name="connsiteY2" fmla="*/ 0 h 20855"/>
                <a:gd name="connsiteX3" fmla="*/ 0 w 20855"/>
                <a:gd name="connsiteY3" fmla="*/ 10428 h 20855"/>
                <a:gd name="connsiteX4" fmla="*/ 10428 w 20855"/>
                <a:gd name="connsiteY4" fmla="*/ 20856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5" h="20855">
                  <a:moveTo>
                    <a:pt x="10428" y="20856"/>
                  </a:moveTo>
                  <a:cubicBezTo>
                    <a:pt x="16193" y="20856"/>
                    <a:pt x="20856" y="16192"/>
                    <a:pt x="20856" y="10428"/>
                  </a:cubicBezTo>
                  <a:cubicBezTo>
                    <a:pt x="20856" y="4663"/>
                    <a:pt x="16193" y="0"/>
                    <a:pt x="10428" y="0"/>
                  </a:cubicBezTo>
                  <a:cubicBezTo>
                    <a:pt x="4663" y="0"/>
                    <a:pt x="0" y="4663"/>
                    <a:pt x="0" y="10428"/>
                  </a:cubicBezTo>
                  <a:cubicBezTo>
                    <a:pt x="0" y="16192"/>
                    <a:pt x="4663" y="20856"/>
                    <a:pt x="10428" y="20856"/>
                  </a:cubicBezTo>
                  <a:close/>
                </a:path>
              </a:pathLst>
            </a:custGeom>
            <a:grpFill/>
            <a:ln w="3239" cap="flat">
              <a:noFill/>
              <a:prstDash val="solid"/>
              <a:miter/>
            </a:ln>
          </p:spPr>
          <p:txBody>
            <a:bodyPr rtlCol="0" anchor="ctr"/>
            <a:lstStyle/>
            <a:p>
              <a:endParaRPr lang="es-AR"/>
            </a:p>
          </p:txBody>
        </p:sp>
        <p:sp>
          <p:nvSpPr>
            <p:cNvPr id="84" name="Forma libre 83">
              <a:extLst>
                <a:ext uri="{FF2B5EF4-FFF2-40B4-BE49-F238E27FC236}">
                  <a16:creationId xmlns:a16="http://schemas.microsoft.com/office/drawing/2014/main" id="{6F2D946F-615A-48AD-71BA-FC8F85BA4650}"/>
                </a:ext>
              </a:extLst>
            </p:cNvPr>
            <p:cNvSpPr/>
            <p:nvPr/>
          </p:nvSpPr>
          <p:spPr>
            <a:xfrm>
              <a:off x="17205957" y="1227091"/>
              <a:ext cx="20856" cy="20855"/>
            </a:xfrm>
            <a:custGeom>
              <a:avLst/>
              <a:gdLst>
                <a:gd name="connsiteX0" fmla="*/ 10428 w 20856"/>
                <a:gd name="connsiteY0" fmla="*/ 20856 h 20855"/>
                <a:gd name="connsiteX1" fmla="*/ 20856 w 20856"/>
                <a:gd name="connsiteY1" fmla="*/ 10428 h 20855"/>
                <a:gd name="connsiteX2" fmla="*/ 10428 w 20856"/>
                <a:gd name="connsiteY2" fmla="*/ 0 h 20855"/>
                <a:gd name="connsiteX3" fmla="*/ 0 w 20856"/>
                <a:gd name="connsiteY3" fmla="*/ 10428 h 20855"/>
                <a:gd name="connsiteX4" fmla="*/ 10428 w 20856"/>
                <a:gd name="connsiteY4" fmla="*/ 20856 h 2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6" h="20855">
                  <a:moveTo>
                    <a:pt x="10428" y="20856"/>
                  </a:moveTo>
                  <a:cubicBezTo>
                    <a:pt x="16193" y="20856"/>
                    <a:pt x="20856" y="16192"/>
                    <a:pt x="20856" y="10428"/>
                  </a:cubicBezTo>
                  <a:cubicBezTo>
                    <a:pt x="20856" y="4663"/>
                    <a:pt x="16193" y="0"/>
                    <a:pt x="10428" y="0"/>
                  </a:cubicBezTo>
                  <a:cubicBezTo>
                    <a:pt x="4664" y="0"/>
                    <a:pt x="0" y="4663"/>
                    <a:pt x="0" y="10428"/>
                  </a:cubicBezTo>
                  <a:cubicBezTo>
                    <a:pt x="0" y="16192"/>
                    <a:pt x="4696" y="20856"/>
                    <a:pt x="10428" y="20856"/>
                  </a:cubicBezTo>
                  <a:close/>
                </a:path>
              </a:pathLst>
            </a:custGeom>
            <a:grpFill/>
            <a:ln w="3239" cap="flat">
              <a:noFill/>
              <a:prstDash val="solid"/>
              <a:miter/>
            </a:ln>
          </p:spPr>
          <p:txBody>
            <a:bodyPr rtlCol="0" anchor="ctr"/>
            <a:lstStyle/>
            <a:p>
              <a:endParaRPr lang="es-AR"/>
            </a:p>
          </p:txBody>
        </p:sp>
        <p:sp>
          <p:nvSpPr>
            <p:cNvPr id="85" name="Forma libre 84">
              <a:extLst>
                <a:ext uri="{FF2B5EF4-FFF2-40B4-BE49-F238E27FC236}">
                  <a16:creationId xmlns:a16="http://schemas.microsoft.com/office/drawing/2014/main" id="{B9266135-E936-4E74-8D58-8F3F89FE7784}"/>
                </a:ext>
              </a:extLst>
            </p:cNvPr>
            <p:cNvSpPr/>
            <p:nvPr/>
          </p:nvSpPr>
          <p:spPr>
            <a:xfrm>
              <a:off x="17046720" y="1147489"/>
              <a:ext cx="253898" cy="223715"/>
            </a:xfrm>
            <a:custGeom>
              <a:avLst/>
              <a:gdLst>
                <a:gd name="connsiteX0" fmla="*/ 40708 w 253898"/>
                <a:gd name="connsiteY0" fmla="*/ 180093 h 223715"/>
                <a:gd name="connsiteX1" fmla="*/ 40708 w 253898"/>
                <a:gd name="connsiteY1" fmla="*/ 214000 h 223715"/>
                <a:gd name="connsiteX2" fmla="*/ 45825 w 253898"/>
                <a:gd name="connsiteY2" fmla="*/ 222550 h 223715"/>
                <a:gd name="connsiteX3" fmla="*/ 50423 w 253898"/>
                <a:gd name="connsiteY3" fmla="*/ 223716 h 223715"/>
                <a:gd name="connsiteX4" fmla="*/ 55767 w 253898"/>
                <a:gd name="connsiteY4" fmla="*/ 222096 h 223715"/>
                <a:gd name="connsiteX5" fmla="*/ 119436 w 253898"/>
                <a:gd name="connsiteY5" fmla="*/ 180093 h 223715"/>
                <a:gd name="connsiteX6" fmla="*/ 212316 w 253898"/>
                <a:gd name="connsiteY6" fmla="*/ 180093 h 223715"/>
                <a:gd name="connsiteX7" fmla="*/ 253898 w 253898"/>
                <a:gd name="connsiteY7" fmla="*/ 138511 h 223715"/>
                <a:gd name="connsiteX8" fmla="*/ 253898 w 253898"/>
                <a:gd name="connsiteY8" fmla="*/ 41582 h 223715"/>
                <a:gd name="connsiteX9" fmla="*/ 212316 w 253898"/>
                <a:gd name="connsiteY9" fmla="*/ 0 h 223715"/>
                <a:gd name="connsiteX10" fmla="*/ 41582 w 253898"/>
                <a:gd name="connsiteY10" fmla="*/ 0 h 223715"/>
                <a:gd name="connsiteX11" fmla="*/ 0 w 253898"/>
                <a:gd name="connsiteY11" fmla="*/ 41582 h 223715"/>
                <a:gd name="connsiteX12" fmla="*/ 0 w 253898"/>
                <a:gd name="connsiteY12" fmla="*/ 138511 h 223715"/>
                <a:gd name="connsiteX13" fmla="*/ 40708 w 253898"/>
                <a:gd name="connsiteY13" fmla="*/ 180093 h 223715"/>
                <a:gd name="connsiteX14" fmla="*/ 19431 w 253898"/>
                <a:gd name="connsiteY14" fmla="*/ 41582 h 223715"/>
                <a:gd name="connsiteX15" fmla="*/ 41582 w 253898"/>
                <a:gd name="connsiteY15" fmla="*/ 19431 h 223715"/>
                <a:gd name="connsiteX16" fmla="*/ 212316 w 253898"/>
                <a:gd name="connsiteY16" fmla="*/ 19431 h 223715"/>
                <a:gd name="connsiteX17" fmla="*/ 234467 w 253898"/>
                <a:gd name="connsiteY17" fmla="*/ 41582 h 223715"/>
                <a:gd name="connsiteX18" fmla="*/ 234467 w 253898"/>
                <a:gd name="connsiteY18" fmla="*/ 138511 h 223715"/>
                <a:gd name="connsiteX19" fmla="*/ 212316 w 253898"/>
                <a:gd name="connsiteY19" fmla="*/ 160662 h 223715"/>
                <a:gd name="connsiteX20" fmla="*/ 116521 w 253898"/>
                <a:gd name="connsiteY20" fmla="*/ 160662 h 223715"/>
                <a:gd name="connsiteX21" fmla="*/ 111178 w 253898"/>
                <a:gd name="connsiteY21" fmla="*/ 162281 h 223715"/>
                <a:gd name="connsiteX22" fmla="*/ 60171 w 253898"/>
                <a:gd name="connsiteY22" fmla="*/ 195962 h 223715"/>
                <a:gd name="connsiteX23" fmla="*/ 60171 w 253898"/>
                <a:gd name="connsiteY23" fmla="*/ 170410 h 223715"/>
                <a:gd name="connsiteX24" fmla="*/ 50456 w 253898"/>
                <a:gd name="connsiteY24" fmla="*/ 160694 h 223715"/>
                <a:gd name="connsiteX25" fmla="*/ 41582 w 253898"/>
                <a:gd name="connsiteY25" fmla="*/ 160694 h 223715"/>
                <a:gd name="connsiteX26" fmla="*/ 19431 w 253898"/>
                <a:gd name="connsiteY26" fmla="*/ 138543 h 223715"/>
                <a:gd name="connsiteX27" fmla="*/ 19431 w 253898"/>
                <a:gd name="connsiteY27" fmla="*/ 41582 h 22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53898" h="223715">
                  <a:moveTo>
                    <a:pt x="40708" y="180093"/>
                  </a:moveTo>
                  <a:lnTo>
                    <a:pt x="40708" y="214000"/>
                  </a:lnTo>
                  <a:cubicBezTo>
                    <a:pt x="40708" y="217562"/>
                    <a:pt x="42683" y="220866"/>
                    <a:pt x="45825" y="222550"/>
                  </a:cubicBezTo>
                  <a:cubicBezTo>
                    <a:pt x="47282" y="223327"/>
                    <a:pt x="48836" y="223716"/>
                    <a:pt x="50423" y="223716"/>
                  </a:cubicBezTo>
                  <a:cubicBezTo>
                    <a:pt x="52302" y="223716"/>
                    <a:pt x="54148" y="223165"/>
                    <a:pt x="55767" y="222096"/>
                  </a:cubicBezTo>
                  <a:lnTo>
                    <a:pt x="119436" y="180093"/>
                  </a:lnTo>
                  <a:lnTo>
                    <a:pt x="212316" y="180093"/>
                  </a:lnTo>
                  <a:cubicBezTo>
                    <a:pt x="235245" y="180093"/>
                    <a:pt x="253898" y="161439"/>
                    <a:pt x="253898" y="138511"/>
                  </a:cubicBezTo>
                  <a:lnTo>
                    <a:pt x="253898" y="41582"/>
                  </a:lnTo>
                  <a:cubicBezTo>
                    <a:pt x="253898" y="18654"/>
                    <a:pt x="235245" y="0"/>
                    <a:pt x="212316" y="0"/>
                  </a:cubicBezTo>
                  <a:lnTo>
                    <a:pt x="41582" y="0"/>
                  </a:lnTo>
                  <a:cubicBezTo>
                    <a:pt x="18654" y="0"/>
                    <a:pt x="0" y="18654"/>
                    <a:pt x="0" y="41582"/>
                  </a:cubicBezTo>
                  <a:lnTo>
                    <a:pt x="0" y="138511"/>
                  </a:lnTo>
                  <a:cubicBezTo>
                    <a:pt x="0" y="161148"/>
                    <a:pt x="18168" y="179607"/>
                    <a:pt x="40708" y="180093"/>
                  </a:cubicBezTo>
                  <a:close/>
                  <a:moveTo>
                    <a:pt x="19431" y="41582"/>
                  </a:moveTo>
                  <a:cubicBezTo>
                    <a:pt x="19431" y="29373"/>
                    <a:pt x="29373" y="19431"/>
                    <a:pt x="41582" y="19431"/>
                  </a:cubicBezTo>
                  <a:lnTo>
                    <a:pt x="212316" y="19431"/>
                  </a:lnTo>
                  <a:cubicBezTo>
                    <a:pt x="224525" y="19431"/>
                    <a:pt x="234467" y="29373"/>
                    <a:pt x="234467" y="41582"/>
                  </a:cubicBezTo>
                  <a:lnTo>
                    <a:pt x="234467" y="138511"/>
                  </a:lnTo>
                  <a:cubicBezTo>
                    <a:pt x="234467" y="150720"/>
                    <a:pt x="224525" y="160662"/>
                    <a:pt x="212316" y="160662"/>
                  </a:cubicBezTo>
                  <a:lnTo>
                    <a:pt x="116521" y="160662"/>
                  </a:lnTo>
                  <a:cubicBezTo>
                    <a:pt x="114611" y="160662"/>
                    <a:pt x="112764" y="161213"/>
                    <a:pt x="111178" y="162281"/>
                  </a:cubicBezTo>
                  <a:lnTo>
                    <a:pt x="60171" y="195962"/>
                  </a:lnTo>
                  <a:lnTo>
                    <a:pt x="60171" y="170410"/>
                  </a:lnTo>
                  <a:cubicBezTo>
                    <a:pt x="60171" y="165034"/>
                    <a:pt x="55832" y="160694"/>
                    <a:pt x="50456" y="160694"/>
                  </a:cubicBezTo>
                  <a:lnTo>
                    <a:pt x="41582" y="160694"/>
                  </a:lnTo>
                  <a:cubicBezTo>
                    <a:pt x="29373" y="160694"/>
                    <a:pt x="19431" y="150752"/>
                    <a:pt x="19431" y="138543"/>
                  </a:cubicBezTo>
                  <a:lnTo>
                    <a:pt x="19431" y="41582"/>
                  </a:lnTo>
                  <a:close/>
                </a:path>
              </a:pathLst>
            </a:custGeom>
            <a:grpFill/>
            <a:ln w="3239" cap="flat">
              <a:noFill/>
              <a:prstDash val="solid"/>
              <a:miter/>
            </a:ln>
          </p:spPr>
          <p:txBody>
            <a:bodyPr rtlCol="0" anchor="ctr"/>
            <a:lstStyle/>
            <a:p>
              <a:endParaRPr lang="es-AR"/>
            </a:p>
          </p:txBody>
        </p:sp>
      </p:grpSp>
      <p:grpSp>
        <p:nvGrpSpPr>
          <p:cNvPr id="206" name="Grupo 205">
            <a:extLst>
              <a:ext uri="{FF2B5EF4-FFF2-40B4-BE49-F238E27FC236}">
                <a16:creationId xmlns:a16="http://schemas.microsoft.com/office/drawing/2014/main" id="{61CC1BF8-45BB-17FD-19B5-73B6372FC044}"/>
              </a:ext>
            </a:extLst>
          </p:cNvPr>
          <p:cNvGrpSpPr/>
          <p:nvPr/>
        </p:nvGrpSpPr>
        <p:grpSpPr>
          <a:xfrm>
            <a:off x="4323834" y="4542275"/>
            <a:ext cx="1342747" cy="1291671"/>
            <a:chOff x="19442685" y="4111764"/>
            <a:chExt cx="848493" cy="816219"/>
          </a:xfrm>
          <a:gradFill>
            <a:gsLst>
              <a:gs pos="37000">
                <a:schemeClr val="accent1"/>
              </a:gs>
              <a:gs pos="100000">
                <a:schemeClr val="accent3"/>
              </a:gs>
            </a:gsLst>
            <a:lin ang="2700000" scaled="1"/>
          </a:gradFill>
        </p:grpSpPr>
        <p:sp>
          <p:nvSpPr>
            <p:cNvPr id="145" name="Forma libre 144">
              <a:extLst>
                <a:ext uri="{FF2B5EF4-FFF2-40B4-BE49-F238E27FC236}">
                  <a16:creationId xmlns:a16="http://schemas.microsoft.com/office/drawing/2014/main" id="{3EBAEAC2-C78D-3294-23BF-8F3A1AB363F0}"/>
                </a:ext>
              </a:extLst>
            </p:cNvPr>
            <p:cNvSpPr/>
            <p:nvPr/>
          </p:nvSpPr>
          <p:spPr>
            <a:xfrm>
              <a:off x="19556137" y="4176695"/>
              <a:ext cx="88993" cy="116413"/>
            </a:xfrm>
            <a:custGeom>
              <a:avLst/>
              <a:gdLst>
                <a:gd name="connsiteX0" fmla="*/ 65839 w 88993"/>
                <a:gd name="connsiteY0" fmla="*/ 7340 h 116413"/>
                <a:gd name="connsiteX1" fmla="*/ 58455 w 88993"/>
                <a:gd name="connsiteY1" fmla="*/ 216 h 116413"/>
                <a:gd name="connsiteX2" fmla="*/ 48804 w 88993"/>
                <a:gd name="connsiteY2" fmla="*/ 3681 h 116413"/>
                <a:gd name="connsiteX3" fmla="*/ 6671 w 88993"/>
                <a:gd name="connsiteY3" fmla="*/ 35321 h 116413"/>
                <a:gd name="connsiteX4" fmla="*/ 0 w 88993"/>
                <a:gd name="connsiteY4" fmla="*/ 44551 h 116413"/>
                <a:gd name="connsiteX5" fmla="*/ 0 w 88993"/>
                <a:gd name="connsiteY5" fmla="*/ 56339 h 116413"/>
                <a:gd name="connsiteX6" fmla="*/ 44497 w 88993"/>
                <a:gd name="connsiteY6" fmla="*/ 116413 h 116413"/>
                <a:gd name="connsiteX7" fmla="*/ 88994 w 88993"/>
                <a:gd name="connsiteY7" fmla="*/ 56339 h 116413"/>
                <a:gd name="connsiteX8" fmla="*/ 88994 w 88993"/>
                <a:gd name="connsiteY8" fmla="*/ 44551 h 116413"/>
                <a:gd name="connsiteX9" fmla="*/ 86144 w 88993"/>
                <a:gd name="connsiteY9" fmla="*/ 37685 h 116413"/>
                <a:gd name="connsiteX10" fmla="*/ 83812 w 88993"/>
                <a:gd name="connsiteY10" fmla="*/ 35353 h 116413"/>
                <a:gd name="connsiteX11" fmla="*/ 65839 w 88993"/>
                <a:gd name="connsiteY11" fmla="*/ 7340 h 116413"/>
                <a:gd name="connsiteX12" fmla="*/ 69563 w 88993"/>
                <a:gd name="connsiteY12" fmla="*/ 56339 h 116413"/>
                <a:gd name="connsiteX13" fmla="*/ 44497 w 88993"/>
                <a:gd name="connsiteY13" fmla="*/ 96982 h 116413"/>
                <a:gd name="connsiteX14" fmla="*/ 19431 w 88993"/>
                <a:gd name="connsiteY14" fmla="*/ 56339 h 116413"/>
                <a:gd name="connsiteX15" fmla="*/ 19431 w 88993"/>
                <a:gd name="connsiteY15" fmla="*/ 51190 h 116413"/>
                <a:gd name="connsiteX16" fmla="*/ 52787 w 88993"/>
                <a:gd name="connsiteY16" fmla="*/ 27840 h 116413"/>
                <a:gd name="connsiteX17" fmla="*/ 69531 w 88993"/>
                <a:gd name="connsiteY17" fmla="*/ 48567 h 116413"/>
                <a:gd name="connsiteX18" fmla="*/ 69531 w 88993"/>
                <a:gd name="connsiteY18" fmla="*/ 56339 h 11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8993" h="116413">
                  <a:moveTo>
                    <a:pt x="65839" y="7340"/>
                  </a:moveTo>
                  <a:cubicBezTo>
                    <a:pt x="64932" y="3746"/>
                    <a:pt x="62082" y="993"/>
                    <a:pt x="58455" y="216"/>
                  </a:cubicBezTo>
                  <a:cubicBezTo>
                    <a:pt x="54828" y="-561"/>
                    <a:pt x="51104" y="799"/>
                    <a:pt x="48804" y="3681"/>
                  </a:cubicBezTo>
                  <a:cubicBezTo>
                    <a:pt x="48610" y="3908"/>
                    <a:pt x="29503" y="27775"/>
                    <a:pt x="6671" y="35321"/>
                  </a:cubicBezTo>
                  <a:cubicBezTo>
                    <a:pt x="2688" y="36649"/>
                    <a:pt x="0" y="40341"/>
                    <a:pt x="0" y="44551"/>
                  </a:cubicBezTo>
                  <a:lnTo>
                    <a:pt x="0" y="56339"/>
                  </a:lnTo>
                  <a:cubicBezTo>
                    <a:pt x="0" y="91703"/>
                    <a:pt x="18298" y="116413"/>
                    <a:pt x="44497" y="116413"/>
                  </a:cubicBezTo>
                  <a:cubicBezTo>
                    <a:pt x="70696" y="116413"/>
                    <a:pt x="88994" y="91703"/>
                    <a:pt x="88994" y="56339"/>
                  </a:cubicBezTo>
                  <a:lnTo>
                    <a:pt x="88994" y="44551"/>
                  </a:lnTo>
                  <a:cubicBezTo>
                    <a:pt x="88994" y="41960"/>
                    <a:pt x="87957" y="39499"/>
                    <a:pt x="86144" y="37685"/>
                  </a:cubicBezTo>
                  <a:lnTo>
                    <a:pt x="83812" y="35353"/>
                  </a:lnTo>
                  <a:cubicBezTo>
                    <a:pt x="73805" y="25379"/>
                    <a:pt x="69239" y="20845"/>
                    <a:pt x="65839" y="7340"/>
                  </a:cubicBezTo>
                  <a:close/>
                  <a:moveTo>
                    <a:pt x="69563" y="56339"/>
                  </a:moveTo>
                  <a:cubicBezTo>
                    <a:pt x="69563" y="80660"/>
                    <a:pt x="59491" y="96982"/>
                    <a:pt x="44497" y="96982"/>
                  </a:cubicBezTo>
                  <a:cubicBezTo>
                    <a:pt x="29729" y="96982"/>
                    <a:pt x="19431" y="80271"/>
                    <a:pt x="19431" y="56339"/>
                  </a:cubicBezTo>
                  <a:lnTo>
                    <a:pt x="19431" y="51190"/>
                  </a:lnTo>
                  <a:cubicBezTo>
                    <a:pt x="33065" y="45199"/>
                    <a:pt x="44788" y="35548"/>
                    <a:pt x="52787" y="27840"/>
                  </a:cubicBezTo>
                  <a:cubicBezTo>
                    <a:pt x="57127" y="36131"/>
                    <a:pt x="62730" y="41766"/>
                    <a:pt x="69531" y="48567"/>
                  </a:cubicBezTo>
                  <a:lnTo>
                    <a:pt x="69531" y="56339"/>
                  </a:lnTo>
                  <a:close/>
                </a:path>
              </a:pathLst>
            </a:custGeom>
            <a:grpFill/>
            <a:ln w="3239" cap="flat">
              <a:noFill/>
              <a:prstDash val="solid"/>
              <a:miter/>
            </a:ln>
          </p:spPr>
          <p:txBody>
            <a:bodyPr rtlCol="0" anchor="ctr"/>
            <a:lstStyle/>
            <a:p>
              <a:endParaRPr lang="es-AR"/>
            </a:p>
          </p:txBody>
        </p:sp>
        <p:sp>
          <p:nvSpPr>
            <p:cNvPr id="146" name="Forma libre 145">
              <a:extLst>
                <a:ext uri="{FF2B5EF4-FFF2-40B4-BE49-F238E27FC236}">
                  <a16:creationId xmlns:a16="http://schemas.microsoft.com/office/drawing/2014/main" id="{086B21BF-6EBF-2F50-0187-B6766F41BDED}"/>
                </a:ext>
              </a:extLst>
            </p:cNvPr>
            <p:cNvSpPr/>
            <p:nvPr/>
          </p:nvSpPr>
          <p:spPr>
            <a:xfrm>
              <a:off x="19450377" y="4111764"/>
              <a:ext cx="295006" cy="197698"/>
            </a:xfrm>
            <a:custGeom>
              <a:avLst/>
              <a:gdLst>
                <a:gd name="connsiteX0" fmla="*/ 42350 w 295006"/>
                <a:gd name="connsiteY0" fmla="*/ 197634 h 197698"/>
                <a:gd name="connsiteX1" fmla="*/ 43484 w 295006"/>
                <a:gd name="connsiteY1" fmla="*/ 197699 h 197698"/>
                <a:gd name="connsiteX2" fmla="*/ 53070 w 295006"/>
                <a:gd name="connsiteY2" fmla="*/ 189181 h 197698"/>
                <a:gd name="connsiteX3" fmla="*/ 44650 w 295006"/>
                <a:gd name="connsiteY3" fmla="*/ 178332 h 197698"/>
                <a:gd name="connsiteX4" fmla="*/ 20652 w 295006"/>
                <a:gd name="connsiteY4" fmla="*/ 157930 h 197698"/>
                <a:gd name="connsiteX5" fmla="*/ 69327 w 295006"/>
                <a:gd name="connsiteY5" fmla="*/ 86327 h 197698"/>
                <a:gd name="connsiteX6" fmla="*/ 80629 w 295006"/>
                <a:gd name="connsiteY6" fmla="*/ 53747 h 197698"/>
                <a:gd name="connsiteX7" fmla="*/ 120722 w 295006"/>
                <a:gd name="connsiteY7" fmla="*/ 20326 h 197698"/>
                <a:gd name="connsiteX8" fmla="*/ 168360 w 295006"/>
                <a:gd name="connsiteY8" fmla="*/ 35093 h 197698"/>
                <a:gd name="connsiteX9" fmla="*/ 177655 w 295006"/>
                <a:gd name="connsiteY9" fmla="*/ 37652 h 197698"/>
                <a:gd name="connsiteX10" fmla="*/ 201393 w 295006"/>
                <a:gd name="connsiteY10" fmla="*/ 41830 h 197698"/>
                <a:gd name="connsiteX11" fmla="*/ 225067 w 295006"/>
                <a:gd name="connsiteY11" fmla="*/ 90666 h 197698"/>
                <a:gd name="connsiteX12" fmla="*/ 275619 w 295006"/>
                <a:gd name="connsiteY12" fmla="*/ 158512 h 197698"/>
                <a:gd name="connsiteX13" fmla="*/ 261694 w 295006"/>
                <a:gd name="connsiteY13" fmla="*/ 175839 h 197698"/>
                <a:gd name="connsiteX14" fmla="*/ 258132 w 295006"/>
                <a:gd name="connsiteY14" fmla="*/ 189116 h 197698"/>
                <a:gd name="connsiteX15" fmla="*/ 271409 w 295006"/>
                <a:gd name="connsiteY15" fmla="*/ 192679 h 197698"/>
                <a:gd name="connsiteX16" fmla="*/ 294208 w 295006"/>
                <a:gd name="connsiteY16" fmla="*/ 149542 h 197698"/>
                <a:gd name="connsiteX17" fmla="*/ 287569 w 295006"/>
                <a:gd name="connsiteY17" fmla="*/ 142061 h 197698"/>
                <a:gd name="connsiteX18" fmla="*/ 244336 w 295006"/>
                <a:gd name="connsiteY18" fmla="*/ 88367 h 197698"/>
                <a:gd name="connsiteX19" fmla="*/ 212339 w 295006"/>
                <a:gd name="connsiteY19" fmla="*/ 25831 h 197698"/>
                <a:gd name="connsiteX20" fmla="*/ 178205 w 295006"/>
                <a:gd name="connsiteY20" fmla="*/ 17800 h 197698"/>
                <a:gd name="connsiteX21" fmla="*/ 116998 w 295006"/>
                <a:gd name="connsiteY21" fmla="*/ 1348 h 197698"/>
                <a:gd name="connsiteX22" fmla="*/ 62753 w 295006"/>
                <a:gd name="connsiteY22" fmla="*/ 46331 h 197698"/>
                <a:gd name="connsiteX23" fmla="*/ 50803 w 295006"/>
                <a:gd name="connsiteY23" fmla="*/ 80692 h 197698"/>
                <a:gd name="connsiteX24" fmla="*/ 7375 w 295006"/>
                <a:gd name="connsiteY24" fmla="*/ 141931 h 197698"/>
                <a:gd name="connsiteX25" fmla="*/ 23 w 295006"/>
                <a:gd name="connsiteY25" fmla="*/ 152035 h 197698"/>
                <a:gd name="connsiteX26" fmla="*/ 42350 w 295006"/>
                <a:gd name="connsiteY26" fmla="*/ 197634 h 1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5006" h="197698">
                  <a:moveTo>
                    <a:pt x="42350" y="197634"/>
                  </a:moveTo>
                  <a:cubicBezTo>
                    <a:pt x="42739" y="197666"/>
                    <a:pt x="43127" y="197699"/>
                    <a:pt x="43484" y="197699"/>
                  </a:cubicBezTo>
                  <a:cubicBezTo>
                    <a:pt x="48309" y="197699"/>
                    <a:pt x="52454" y="194104"/>
                    <a:pt x="53070" y="189181"/>
                  </a:cubicBezTo>
                  <a:cubicBezTo>
                    <a:pt x="53717" y="183870"/>
                    <a:pt x="49961" y="179045"/>
                    <a:pt x="44650" y="178332"/>
                  </a:cubicBezTo>
                  <a:cubicBezTo>
                    <a:pt x="42512" y="178041"/>
                    <a:pt x="25607" y="175288"/>
                    <a:pt x="20652" y="157930"/>
                  </a:cubicBezTo>
                  <a:cubicBezTo>
                    <a:pt x="50803" y="146044"/>
                    <a:pt x="60194" y="115732"/>
                    <a:pt x="69327" y="86327"/>
                  </a:cubicBezTo>
                  <a:cubicBezTo>
                    <a:pt x="72663" y="75542"/>
                    <a:pt x="76128" y="64402"/>
                    <a:pt x="80629" y="53747"/>
                  </a:cubicBezTo>
                  <a:cubicBezTo>
                    <a:pt x="88078" y="36033"/>
                    <a:pt x="102683" y="23856"/>
                    <a:pt x="120722" y="20326"/>
                  </a:cubicBezTo>
                  <a:cubicBezTo>
                    <a:pt x="138210" y="16925"/>
                    <a:pt x="155536" y="22269"/>
                    <a:pt x="168360" y="35093"/>
                  </a:cubicBezTo>
                  <a:cubicBezTo>
                    <a:pt x="170789" y="37522"/>
                    <a:pt x="174319" y="38494"/>
                    <a:pt x="177655" y="37652"/>
                  </a:cubicBezTo>
                  <a:cubicBezTo>
                    <a:pt x="186172" y="35482"/>
                    <a:pt x="194139" y="36875"/>
                    <a:pt x="201393" y="41830"/>
                  </a:cubicBezTo>
                  <a:cubicBezTo>
                    <a:pt x="213700" y="50217"/>
                    <a:pt x="222314" y="68029"/>
                    <a:pt x="225067" y="90666"/>
                  </a:cubicBezTo>
                  <a:cubicBezTo>
                    <a:pt x="230410" y="134483"/>
                    <a:pt x="251913" y="149931"/>
                    <a:pt x="275619" y="158512"/>
                  </a:cubicBezTo>
                  <a:cubicBezTo>
                    <a:pt x="275425" y="163824"/>
                    <a:pt x="272608" y="169523"/>
                    <a:pt x="261694" y="175839"/>
                  </a:cubicBezTo>
                  <a:cubicBezTo>
                    <a:pt x="257063" y="178527"/>
                    <a:pt x="255444" y="184453"/>
                    <a:pt x="258132" y="189116"/>
                  </a:cubicBezTo>
                  <a:cubicBezTo>
                    <a:pt x="260819" y="193747"/>
                    <a:pt x="266746" y="195367"/>
                    <a:pt x="271409" y="192679"/>
                  </a:cubicBezTo>
                  <a:cubicBezTo>
                    <a:pt x="290160" y="181862"/>
                    <a:pt x="297609" y="167742"/>
                    <a:pt x="294208" y="149542"/>
                  </a:cubicBezTo>
                  <a:cubicBezTo>
                    <a:pt x="293561" y="146012"/>
                    <a:pt x="291002" y="143130"/>
                    <a:pt x="287569" y="142061"/>
                  </a:cubicBezTo>
                  <a:cubicBezTo>
                    <a:pt x="262827" y="134256"/>
                    <a:pt x="248610" y="123407"/>
                    <a:pt x="244336" y="88367"/>
                  </a:cubicBezTo>
                  <a:cubicBezTo>
                    <a:pt x="240838" y="59771"/>
                    <a:pt x="229503" y="37555"/>
                    <a:pt x="212339" y="25831"/>
                  </a:cubicBezTo>
                  <a:cubicBezTo>
                    <a:pt x="201976" y="18739"/>
                    <a:pt x="190253" y="16018"/>
                    <a:pt x="178205" y="17800"/>
                  </a:cubicBezTo>
                  <a:cubicBezTo>
                    <a:pt x="161333" y="3194"/>
                    <a:pt x="138825" y="-2959"/>
                    <a:pt x="116998" y="1348"/>
                  </a:cubicBezTo>
                  <a:cubicBezTo>
                    <a:pt x="92871" y="6076"/>
                    <a:pt x="72598" y="22884"/>
                    <a:pt x="62753" y="46331"/>
                  </a:cubicBezTo>
                  <a:cubicBezTo>
                    <a:pt x="57895" y="57860"/>
                    <a:pt x="54300" y="69486"/>
                    <a:pt x="50803" y="80692"/>
                  </a:cubicBezTo>
                  <a:cubicBezTo>
                    <a:pt x="40278" y="114599"/>
                    <a:pt x="32538" y="135681"/>
                    <a:pt x="7375" y="141931"/>
                  </a:cubicBezTo>
                  <a:cubicBezTo>
                    <a:pt x="2808" y="143065"/>
                    <a:pt x="-301" y="147340"/>
                    <a:pt x="23" y="152035"/>
                  </a:cubicBezTo>
                  <a:cubicBezTo>
                    <a:pt x="2322" y="184420"/>
                    <a:pt x="28716" y="196047"/>
                    <a:pt x="42350" y="197634"/>
                  </a:cubicBezTo>
                  <a:close/>
                </a:path>
              </a:pathLst>
            </a:custGeom>
            <a:grpFill/>
            <a:ln w="3239" cap="flat">
              <a:noFill/>
              <a:prstDash val="solid"/>
              <a:miter/>
            </a:ln>
          </p:spPr>
          <p:txBody>
            <a:bodyPr rtlCol="0" anchor="ctr"/>
            <a:lstStyle/>
            <a:p>
              <a:endParaRPr lang="es-AR"/>
            </a:p>
          </p:txBody>
        </p:sp>
        <p:sp>
          <p:nvSpPr>
            <p:cNvPr id="147" name="Forma libre 146">
              <a:extLst>
                <a:ext uri="{FF2B5EF4-FFF2-40B4-BE49-F238E27FC236}">
                  <a16:creationId xmlns:a16="http://schemas.microsoft.com/office/drawing/2014/main" id="{8FAE0AB4-303D-824E-493B-D93AF3E0F0C6}"/>
                </a:ext>
              </a:extLst>
            </p:cNvPr>
            <p:cNvSpPr/>
            <p:nvPr/>
          </p:nvSpPr>
          <p:spPr>
            <a:xfrm>
              <a:off x="19497967" y="4385017"/>
              <a:ext cx="129707" cy="542934"/>
            </a:xfrm>
            <a:custGeom>
              <a:avLst/>
              <a:gdLst>
                <a:gd name="connsiteX0" fmla="*/ 40746 w 129707"/>
                <a:gd name="connsiteY0" fmla="*/ 62374 h 542934"/>
                <a:gd name="connsiteX1" fmla="*/ 40746 w 129707"/>
                <a:gd name="connsiteY1" fmla="*/ 9715 h 542934"/>
                <a:gd name="connsiteX2" fmla="*/ 31031 w 129707"/>
                <a:gd name="connsiteY2" fmla="*/ 0 h 542934"/>
                <a:gd name="connsiteX3" fmla="*/ 21315 w 129707"/>
                <a:gd name="connsiteY3" fmla="*/ 9715 h 542934"/>
                <a:gd name="connsiteX4" fmla="*/ 21315 w 129707"/>
                <a:gd name="connsiteY4" fmla="*/ 61369 h 542934"/>
                <a:gd name="connsiteX5" fmla="*/ 5123 w 129707"/>
                <a:gd name="connsiteY5" fmla="*/ 138640 h 542934"/>
                <a:gd name="connsiteX6" fmla="*/ 5123 w 129707"/>
                <a:gd name="connsiteY6" fmla="*/ 138672 h 542934"/>
                <a:gd name="connsiteX7" fmla="*/ 3633 w 129707"/>
                <a:gd name="connsiteY7" fmla="*/ 145765 h 542934"/>
                <a:gd name="connsiteX8" fmla="*/ 2694 w 129707"/>
                <a:gd name="connsiteY8" fmla="*/ 210826 h 542934"/>
                <a:gd name="connsiteX9" fmla="*/ 25396 w 129707"/>
                <a:gd name="connsiteY9" fmla="*/ 336836 h 542934"/>
                <a:gd name="connsiteX10" fmla="*/ 40519 w 129707"/>
                <a:gd name="connsiteY10" fmla="*/ 533964 h 542934"/>
                <a:gd name="connsiteX11" fmla="*/ 50202 w 129707"/>
                <a:gd name="connsiteY11" fmla="*/ 542935 h 542934"/>
                <a:gd name="connsiteX12" fmla="*/ 50947 w 129707"/>
                <a:gd name="connsiteY12" fmla="*/ 542902 h 542934"/>
                <a:gd name="connsiteX13" fmla="*/ 59886 w 129707"/>
                <a:gd name="connsiteY13" fmla="*/ 532474 h 542934"/>
                <a:gd name="connsiteX14" fmla="*/ 44729 w 129707"/>
                <a:gd name="connsiteY14" fmla="*/ 334861 h 542934"/>
                <a:gd name="connsiteX15" fmla="*/ 44600 w 129707"/>
                <a:gd name="connsiteY15" fmla="*/ 333889 h 542934"/>
                <a:gd name="connsiteX16" fmla="*/ 21801 w 129707"/>
                <a:gd name="connsiteY16" fmla="*/ 207394 h 542934"/>
                <a:gd name="connsiteX17" fmla="*/ 22513 w 129707"/>
                <a:gd name="connsiteY17" fmla="*/ 150331 h 542934"/>
                <a:gd name="connsiteX18" fmla="*/ 119992 w 129707"/>
                <a:gd name="connsiteY18" fmla="*/ 150331 h 542934"/>
                <a:gd name="connsiteX19" fmla="*/ 129708 w 129707"/>
                <a:gd name="connsiteY19" fmla="*/ 140616 h 542934"/>
                <a:gd name="connsiteX20" fmla="*/ 119992 w 129707"/>
                <a:gd name="connsiteY20" fmla="*/ 130900 h 542934"/>
                <a:gd name="connsiteX21" fmla="*/ 26594 w 129707"/>
                <a:gd name="connsiteY21" fmla="*/ 130900 h 542934"/>
                <a:gd name="connsiteX22" fmla="*/ 40552 w 129707"/>
                <a:gd name="connsiteY22" fmla="*/ 64381 h 542934"/>
                <a:gd name="connsiteX23" fmla="*/ 40746 w 129707"/>
                <a:gd name="connsiteY23" fmla="*/ 62374 h 542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9707" h="542934">
                  <a:moveTo>
                    <a:pt x="40746" y="62374"/>
                  </a:moveTo>
                  <a:lnTo>
                    <a:pt x="40746" y="9715"/>
                  </a:lnTo>
                  <a:cubicBezTo>
                    <a:pt x="40746" y="4339"/>
                    <a:pt x="36407" y="0"/>
                    <a:pt x="31031" y="0"/>
                  </a:cubicBezTo>
                  <a:cubicBezTo>
                    <a:pt x="25655" y="0"/>
                    <a:pt x="21315" y="4339"/>
                    <a:pt x="21315" y="9715"/>
                  </a:cubicBezTo>
                  <a:lnTo>
                    <a:pt x="21315" y="61369"/>
                  </a:lnTo>
                  <a:lnTo>
                    <a:pt x="5123" y="138640"/>
                  </a:lnTo>
                  <a:cubicBezTo>
                    <a:pt x="5123" y="138640"/>
                    <a:pt x="5123" y="138640"/>
                    <a:pt x="5123" y="138672"/>
                  </a:cubicBezTo>
                  <a:lnTo>
                    <a:pt x="3633" y="145765"/>
                  </a:lnTo>
                  <a:cubicBezTo>
                    <a:pt x="-869" y="167301"/>
                    <a:pt x="-1193" y="189193"/>
                    <a:pt x="2694" y="210826"/>
                  </a:cubicBezTo>
                  <a:lnTo>
                    <a:pt x="25396" y="336836"/>
                  </a:lnTo>
                  <a:lnTo>
                    <a:pt x="40519" y="533964"/>
                  </a:lnTo>
                  <a:cubicBezTo>
                    <a:pt x="40908" y="539048"/>
                    <a:pt x="45183" y="542935"/>
                    <a:pt x="50202" y="542935"/>
                  </a:cubicBezTo>
                  <a:cubicBezTo>
                    <a:pt x="50462" y="542935"/>
                    <a:pt x="50688" y="542935"/>
                    <a:pt x="50947" y="542902"/>
                  </a:cubicBezTo>
                  <a:cubicBezTo>
                    <a:pt x="56291" y="542481"/>
                    <a:pt x="60306" y="537817"/>
                    <a:pt x="59886" y="532474"/>
                  </a:cubicBezTo>
                  <a:lnTo>
                    <a:pt x="44729" y="334861"/>
                  </a:lnTo>
                  <a:cubicBezTo>
                    <a:pt x="44697" y="334537"/>
                    <a:pt x="44665" y="334213"/>
                    <a:pt x="44600" y="333889"/>
                  </a:cubicBezTo>
                  <a:lnTo>
                    <a:pt x="21801" y="207394"/>
                  </a:lnTo>
                  <a:cubicBezTo>
                    <a:pt x="18368" y="188416"/>
                    <a:pt x="18627" y="169212"/>
                    <a:pt x="22513" y="150331"/>
                  </a:cubicBezTo>
                  <a:lnTo>
                    <a:pt x="119992" y="150331"/>
                  </a:lnTo>
                  <a:cubicBezTo>
                    <a:pt x="125368" y="150331"/>
                    <a:pt x="129708" y="145991"/>
                    <a:pt x="129708" y="140616"/>
                  </a:cubicBezTo>
                  <a:cubicBezTo>
                    <a:pt x="129708" y="135240"/>
                    <a:pt x="125368" y="130900"/>
                    <a:pt x="119992" y="130900"/>
                  </a:cubicBezTo>
                  <a:lnTo>
                    <a:pt x="26594" y="130900"/>
                  </a:lnTo>
                  <a:lnTo>
                    <a:pt x="40552" y="64381"/>
                  </a:lnTo>
                  <a:cubicBezTo>
                    <a:pt x="40649" y="63734"/>
                    <a:pt x="40746" y="63053"/>
                    <a:pt x="40746" y="62374"/>
                  </a:cubicBezTo>
                  <a:close/>
                </a:path>
              </a:pathLst>
            </a:custGeom>
            <a:grpFill/>
            <a:ln w="3239" cap="flat">
              <a:noFill/>
              <a:prstDash val="solid"/>
              <a:miter/>
            </a:ln>
          </p:spPr>
          <p:txBody>
            <a:bodyPr rtlCol="0" anchor="ctr"/>
            <a:lstStyle/>
            <a:p>
              <a:endParaRPr lang="es-AR"/>
            </a:p>
          </p:txBody>
        </p:sp>
        <p:sp>
          <p:nvSpPr>
            <p:cNvPr id="148" name="Forma libre 147">
              <a:extLst>
                <a:ext uri="{FF2B5EF4-FFF2-40B4-BE49-F238E27FC236}">
                  <a16:creationId xmlns:a16="http://schemas.microsoft.com/office/drawing/2014/main" id="{EC2A9DD2-1CEA-A2F5-6158-8DE27EFB9AC6}"/>
                </a:ext>
              </a:extLst>
            </p:cNvPr>
            <p:cNvSpPr/>
            <p:nvPr/>
          </p:nvSpPr>
          <p:spPr>
            <a:xfrm>
              <a:off x="19590951" y="4620876"/>
              <a:ext cx="19431" cy="307107"/>
            </a:xfrm>
            <a:custGeom>
              <a:avLst/>
              <a:gdLst>
                <a:gd name="connsiteX0" fmla="*/ 0 w 19431"/>
                <a:gd name="connsiteY0" fmla="*/ 9715 h 307107"/>
                <a:gd name="connsiteX1" fmla="*/ 0 w 19431"/>
                <a:gd name="connsiteY1" fmla="*/ 297392 h 307107"/>
                <a:gd name="connsiteX2" fmla="*/ 9716 w 19431"/>
                <a:gd name="connsiteY2" fmla="*/ 307107 h 307107"/>
                <a:gd name="connsiteX3" fmla="*/ 19431 w 19431"/>
                <a:gd name="connsiteY3" fmla="*/ 297392 h 307107"/>
                <a:gd name="connsiteX4" fmla="*/ 19431 w 19431"/>
                <a:gd name="connsiteY4" fmla="*/ 9715 h 307107"/>
                <a:gd name="connsiteX5" fmla="*/ 9716 w 19431"/>
                <a:gd name="connsiteY5" fmla="*/ 0 h 307107"/>
                <a:gd name="connsiteX6" fmla="*/ 0 w 19431"/>
                <a:gd name="connsiteY6" fmla="*/ 9715 h 30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 h="307107">
                  <a:moveTo>
                    <a:pt x="0" y="9715"/>
                  </a:moveTo>
                  <a:lnTo>
                    <a:pt x="0" y="297392"/>
                  </a:lnTo>
                  <a:cubicBezTo>
                    <a:pt x="0" y="302767"/>
                    <a:pt x="4339" y="307107"/>
                    <a:pt x="9716" y="307107"/>
                  </a:cubicBezTo>
                  <a:cubicBezTo>
                    <a:pt x="15091" y="307107"/>
                    <a:pt x="19431" y="302767"/>
                    <a:pt x="19431" y="297392"/>
                  </a:cubicBezTo>
                  <a:lnTo>
                    <a:pt x="19431" y="9715"/>
                  </a:lnTo>
                  <a:cubicBezTo>
                    <a:pt x="19431" y="4340"/>
                    <a:pt x="15091" y="0"/>
                    <a:pt x="9716" y="0"/>
                  </a:cubicBezTo>
                  <a:cubicBezTo>
                    <a:pt x="4339" y="0"/>
                    <a:pt x="0" y="4340"/>
                    <a:pt x="0" y="9715"/>
                  </a:cubicBezTo>
                  <a:close/>
                </a:path>
              </a:pathLst>
            </a:custGeom>
            <a:grpFill/>
            <a:ln w="3239" cap="flat">
              <a:noFill/>
              <a:prstDash val="solid"/>
              <a:miter/>
            </a:ln>
          </p:spPr>
          <p:txBody>
            <a:bodyPr rtlCol="0" anchor="ctr"/>
            <a:lstStyle/>
            <a:p>
              <a:endParaRPr lang="es-AR"/>
            </a:p>
          </p:txBody>
        </p:sp>
        <p:sp>
          <p:nvSpPr>
            <p:cNvPr id="149" name="Forma libre 148">
              <a:extLst>
                <a:ext uri="{FF2B5EF4-FFF2-40B4-BE49-F238E27FC236}">
                  <a16:creationId xmlns:a16="http://schemas.microsoft.com/office/drawing/2014/main" id="{F2E26FA9-AA49-F5D6-F7F0-BA00DB554E55}"/>
                </a:ext>
              </a:extLst>
            </p:cNvPr>
            <p:cNvSpPr/>
            <p:nvPr/>
          </p:nvSpPr>
          <p:spPr>
            <a:xfrm>
              <a:off x="19906899" y="4342722"/>
              <a:ext cx="169956" cy="150590"/>
            </a:xfrm>
            <a:custGeom>
              <a:avLst/>
              <a:gdLst>
                <a:gd name="connsiteX0" fmla="*/ 106482 w 169956"/>
                <a:gd name="connsiteY0" fmla="*/ 41453 h 150590"/>
                <a:gd name="connsiteX1" fmla="*/ 128503 w 169956"/>
                <a:gd name="connsiteY1" fmla="*/ 19431 h 150590"/>
                <a:gd name="connsiteX2" fmla="*/ 150525 w 169956"/>
                <a:gd name="connsiteY2" fmla="*/ 41453 h 150590"/>
                <a:gd name="connsiteX3" fmla="*/ 160241 w 169956"/>
                <a:gd name="connsiteY3" fmla="*/ 51168 h 150590"/>
                <a:gd name="connsiteX4" fmla="*/ 169956 w 169956"/>
                <a:gd name="connsiteY4" fmla="*/ 41453 h 150590"/>
                <a:gd name="connsiteX5" fmla="*/ 128503 w 169956"/>
                <a:gd name="connsiteY5" fmla="*/ 0 h 150590"/>
                <a:gd name="connsiteX6" fmla="*/ 87051 w 169956"/>
                <a:gd name="connsiteY6" fmla="*/ 41453 h 150590"/>
                <a:gd name="connsiteX7" fmla="*/ 87051 w 169956"/>
                <a:gd name="connsiteY7" fmla="*/ 78048 h 150590"/>
                <a:gd name="connsiteX8" fmla="*/ 9716 w 169956"/>
                <a:gd name="connsiteY8" fmla="*/ 78048 h 150590"/>
                <a:gd name="connsiteX9" fmla="*/ 0 w 169956"/>
                <a:gd name="connsiteY9" fmla="*/ 87764 h 150590"/>
                <a:gd name="connsiteX10" fmla="*/ 9716 w 169956"/>
                <a:gd name="connsiteY10" fmla="*/ 97479 h 150590"/>
                <a:gd name="connsiteX11" fmla="*/ 87051 w 169956"/>
                <a:gd name="connsiteY11" fmla="*/ 97479 h 150590"/>
                <a:gd name="connsiteX12" fmla="*/ 87051 w 169956"/>
                <a:gd name="connsiteY12" fmla="*/ 109138 h 150590"/>
                <a:gd name="connsiteX13" fmla="*/ 128503 w 169956"/>
                <a:gd name="connsiteY13" fmla="*/ 150590 h 150590"/>
                <a:gd name="connsiteX14" fmla="*/ 138219 w 169956"/>
                <a:gd name="connsiteY14" fmla="*/ 140875 h 150590"/>
                <a:gd name="connsiteX15" fmla="*/ 128503 w 169956"/>
                <a:gd name="connsiteY15" fmla="*/ 131159 h 150590"/>
                <a:gd name="connsiteX16" fmla="*/ 106482 w 169956"/>
                <a:gd name="connsiteY16" fmla="*/ 109138 h 150590"/>
                <a:gd name="connsiteX17" fmla="*/ 106482 w 169956"/>
                <a:gd name="connsiteY17" fmla="*/ 41453 h 15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956" h="150590">
                  <a:moveTo>
                    <a:pt x="106482" y="41453"/>
                  </a:moveTo>
                  <a:cubicBezTo>
                    <a:pt x="106482" y="29309"/>
                    <a:pt x="116359" y="19431"/>
                    <a:pt x="128503" y="19431"/>
                  </a:cubicBezTo>
                  <a:cubicBezTo>
                    <a:pt x="140648" y="19431"/>
                    <a:pt x="150525" y="29309"/>
                    <a:pt x="150525" y="41453"/>
                  </a:cubicBezTo>
                  <a:cubicBezTo>
                    <a:pt x="150525" y="46829"/>
                    <a:pt x="154865" y="51168"/>
                    <a:pt x="160241" y="51168"/>
                  </a:cubicBezTo>
                  <a:cubicBezTo>
                    <a:pt x="165617" y="51168"/>
                    <a:pt x="169956" y="46829"/>
                    <a:pt x="169956" y="41453"/>
                  </a:cubicBezTo>
                  <a:cubicBezTo>
                    <a:pt x="169956" y="18589"/>
                    <a:pt x="151367" y="0"/>
                    <a:pt x="128503" y="0"/>
                  </a:cubicBezTo>
                  <a:cubicBezTo>
                    <a:pt x="105639" y="0"/>
                    <a:pt x="87051" y="18589"/>
                    <a:pt x="87051" y="41453"/>
                  </a:cubicBezTo>
                  <a:lnTo>
                    <a:pt x="87051" y="78048"/>
                  </a:lnTo>
                  <a:lnTo>
                    <a:pt x="9716" y="78048"/>
                  </a:lnTo>
                  <a:cubicBezTo>
                    <a:pt x="4339" y="78048"/>
                    <a:pt x="0" y="82388"/>
                    <a:pt x="0" y="87764"/>
                  </a:cubicBezTo>
                  <a:cubicBezTo>
                    <a:pt x="0" y="93139"/>
                    <a:pt x="4339" y="97479"/>
                    <a:pt x="9716" y="97479"/>
                  </a:cubicBezTo>
                  <a:lnTo>
                    <a:pt x="87051" y="97479"/>
                  </a:lnTo>
                  <a:lnTo>
                    <a:pt x="87051" y="109138"/>
                  </a:lnTo>
                  <a:cubicBezTo>
                    <a:pt x="87051" y="132001"/>
                    <a:pt x="105639" y="150590"/>
                    <a:pt x="128503" y="150590"/>
                  </a:cubicBezTo>
                  <a:cubicBezTo>
                    <a:pt x="133879" y="150590"/>
                    <a:pt x="138219" y="146251"/>
                    <a:pt x="138219" y="140875"/>
                  </a:cubicBezTo>
                  <a:cubicBezTo>
                    <a:pt x="138219" y="135499"/>
                    <a:pt x="133879" y="131159"/>
                    <a:pt x="128503" y="131159"/>
                  </a:cubicBezTo>
                  <a:cubicBezTo>
                    <a:pt x="116359" y="131159"/>
                    <a:pt x="106482" y="121282"/>
                    <a:pt x="106482" y="109138"/>
                  </a:cubicBezTo>
                  <a:lnTo>
                    <a:pt x="106482" y="41453"/>
                  </a:lnTo>
                  <a:close/>
                </a:path>
              </a:pathLst>
            </a:custGeom>
            <a:grpFill/>
            <a:ln w="3239" cap="flat">
              <a:noFill/>
              <a:prstDash val="solid"/>
              <a:miter/>
            </a:ln>
          </p:spPr>
          <p:txBody>
            <a:bodyPr rtlCol="0" anchor="ctr"/>
            <a:lstStyle/>
            <a:p>
              <a:endParaRPr lang="es-AR"/>
            </a:p>
          </p:txBody>
        </p:sp>
        <p:sp>
          <p:nvSpPr>
            <p:cNvPr id="150" name="Forma libre 149">
              <a:extLst>
                <a:ext uri="{FF2B5EF4-FFF2-40B4-BE49-F238E27FC236}">
                  <a16:creationId xmlns:a16="http://schemas.microsoft.com/office/drawing/2014/main" id="{8CD31183-1C59-0A93-1E1E-856C81A3DC77}"/>
                </a:ext>
              </a:extLst>
            </p:cNvPr>
            <p:cNvSpPr/>
            <p:nvPr/>
          </p:nvSpPr>
          <p:spPr>
            <a:xfrm>
              <a:off x="19648466" y="4588200"/>
              <a:ext cx="642712" cy="339783"/>
            </a:xfrm>
            <a:custGeom>
              <a:avLst/>
              <a:gdLst>
                <a:gd name="connsiteX0" fmla="*/ 632997 w 642712"/>
                <a:gd name="connsiteY0" fmla="*/ 0 h 339783"/>
                <a:gd name="connsiteX1" fmla="*/ 623282 w 642712"/>
                <a:gd name="connsiteY1" fmla="*/ 9715 h 339783"/>
                <a:gd name="connsiteX2" fmla="*/ 623282 w 642712"/>
                <a:gd name="connsiteY2" fmla="*/ 104344 h 339783"/>
                <a:gd name="connsiteX3" fmla="*/ 619460 w 642712"/>
                <a:gd name="connsiteY3" fmla="*/ 103567 h 339783"/>
                <a:gd name="connsiteX4" fmla="*/ 493677 w 642712"/>
                <a:gd name="connsiteY4" fmla="*/ 103567 h 339783"/>
                <a:gd name="connsiteX5" fmla="*/ 493677 w 642712"/>
                <a:gd name="connsiteY5" fmla="*/ 9715 h 339783"/>
                <a:gd name="connsiteX6" fmla="*/ 483961 w 642712"/>
                <a:gd name="connsiteY6" fmla="*/ 0 h 339783"/>
                <a:gd name="connsiteX7" fmla="*/ 474246 w 642712"/>
                <a:gd name="connsiteY7" fmla="*/ 9715 h 339783"/>
                <a:gd name="connsiteX8" fmla="*/ 474246 w 642712"/>
                <a:gd name="connsiteY8" fmla="*/ 103567 h 339783"/>
                <a:gd name="connsiteX9" fmla="*/ 331072 w 642712"/>
                <a:gd name="connsiteY9" fmla="*/ 103567 h 339783"/>
                <a:gd name="connsiteX10" fmla="*/ 331072 w 642712"/>
                <a:gd name="connsiteY10" fmla="*/ 9715 h 339783"/>
                <a:gd name="connsiteX11" fmla="*/ 321356 w 642712"/>
                <a:gd name="connsiteY11" fmla="*/ 0 h 339783"/>
                <a:gd name="connsiteX12" fmla="*/ 311641 w 642712"/>
                <a:gd name="connsiteY12" fmla="*/ 9715 h 339783"/>
                <a:gd name="connsiteX13" fmla="*/ 311641 w 642712"/>
                <a:gd name="connsiteY13" fmla="*/ 103567 h 339783"/>
                <a:gd name="connsiteX14" fmla="*/ 168467 w 642712"/>
                <a:gd name="connsiteY14" fmla="*/ 103567 h 339783"/>
                <a:gd name="connsiteX15" fmla="*/ 168467 w 642712"/>
                <a:gd name="connsiteY15" fmla="*/ 9715 h 339783"/>
                <a:gd name="connsiteX16" fmla="*/ 158751 w 642712"/>
                <a:gd name="connsiteY16" fmla="*/ 0 h 339783"/>
                <a:gd name="connsiteX17" fmla="*/ 149036 w 642712"/>
                <a:gd name="connsiteY17" fmla="*/ 9715 h 339783"/>
                <a:gd name="connsiteX18" fmla="*/ 149036 w 642712"/>
                <a:gd name="connsiteY18" fmla="*/ 103567 h 339783"/>
                <a:gd name="connsiteX19" fmla="*/ 23252 w 642712"/>
                <a:gd name="connsiteY19" fmla="*/ 103567 h 339783"/>
                <a:gd name="connsiteX20" fmla="*/ 19431 w 642712"/>
                <a:gd name="connsiteY20" fmla="*/ 104344 h 339783"/>
                <a:gd name="connsiteX21" fmla="*/ 19431 w 642712"/>
                <a:gd name="connsiteY21" fmla="*/ 9715 h 339783"/>
                <a:gd name="connsiteX22" fmla="*/ 9716 w 642712"/>
                <a:gd name="connsiteY22" fmla="*/ 0 h 339783"/>
                <a:gd name="connsiteX23" fmla="*/ 0 w 642712"/>
                <a:gd name="connsiteY23" fmla="*/ 9715 h 339783"/>
                <a:gd name="connsiteX24" fmla="*/ 0 w 642712"/>
                <a:gd name="connsiteY24" fmla="*/ 330068 h 339783"/>
                <a:gd name="connsiteX25" fmla="*/ 9716 w 642712"/>
                <a:gd name="connsiteY25" fmla="*/ 339784 h 339783"/>
                <a:gd name="connsiteX26" fmla="*/ 632997 w 642712"/>
                <a:gd name="connsiteY26" fmla="*/ 339784 h 339783"/>
                <a:gd name="connsiteX27" fmla="*/ 642713 w 642712"/>
                <a:gd name="connsiteY27" fmla="*/ 330068 h 339783"/>
                <a:gd name="connsiteX28" fmla="*/ 642713 w 642712"/>
                <a:gd name="connsiteY28" fmla="*/ 9715 h 339783"/>
                <a:gd name="connsiteX29" fmla="*/ 632997 w 642712"/>
                <a:gd name="connsiteY29" fmla="*/ 0 h 339783"/>
                <a:gd name="connsiteX30" fmla="*/ 619460 w 642712"/>
                <a:gd name="connsiteY30" fmla="*/ 122998 h 339783"/>
                <a:gd name="connsiteX31" fmla="*/ 623282 w 642712"/>
                <a:gd name="connsiteY31" fmla="*/ 122221 h 339783"/>
                <a:gd name="connsiteX32" fmla="*/ 623282 w 642712"/>
                <a:gd name="connsiteY32" fmla="*/ 212769 h 339783"/>
                <a:gd name="connsiteX33" fmla="*/ 619460 w 642712"/>
                <a:gd name="connsiteY33" fmla="*/ 211992 h 339783"/>
                <a:gd name="connsiteX34" fmla="*/ 493677 w 642712"/>
                <a:gd name="connsiteY34" fmla="*/ 211992 h 339783"/>
                <a:gd name="connsiteX35" fmla="*/ 493677 w 642712"/>
                <a:gd name="connsiteY35" fmla="*/ 123031 h 339783"/>
                <a:gd name="connsiteX36" fmla="*/ 619460 w 642712"/>
                <a:gd name="connsiteY36" fmla="*/ 123031 h 339783"/>
                <a:gd name="connsiteX37" fmla="*/ 474246 w 642712"/>
                <a:gd name="connsiteY37" fmla="*/ 122998 h 339783"/>
                <a:gd name="connsiteX38" fmla="*/ 474246 w 642712"/>
                <a:gd name="connsiteY38" fmla="*/ 211960 h 339783"/>
                <a:gd name="connsiteX39" fmla="*/ 331072 w 642712"/>
                <a:gd name="connsiteY39" fmla="*/ 211960 h 339783"/>
                <a:gd name="connsiteX40" fmla="*/ 331072 w 642712"/>
                <a:gd name="connsiteY40" fmla="*/ 122998 h 339783"/>
                <a:gd name="connsiteX41" fmla="*/ 474246 w 642712"/>
                <a:gd name="connsiteY41" fmla="*/ 122998 h 339783"/>
                <a:gd name="connsiteX42" fmla="*/ 168499 w 642712"/>
                <a:gd name="connsiteY42" fmla="*/ 231391 h 339783"/>
                <a:gd name="connsiteX43" fmla="*/ 311673 w 642712"/>
                <a:gd name="connsiteY43" fmla="*/ 231391 h 339783"/>
                <a:gd name="connsiteX44" fmla="*/ 311673 w 642712"/>
                <a:gd name="connsiteY44" fmla="*/ 316531 h 339783"/>
                <a:gd name="connsiteX45" fmla="*/ 312450 w 642712"/>
                <a:gd name="connsiteY45" fmla="*/ 320353 h 339783"/>
                <a:gd name="connsiteX46" fmla="*/ 167722 w 642712"/>
                <a:gd name="connsiteY46" fmla="*/ 320353 h 339783"/>
                <a:gd name="connsiteX47" fmla="*/ 168499 w 642712"/>
                <a:gd name="connsiteY47" fmla="*/ 316531 h 339783"/>
                <a:gd name="connsiteX48" fmla="*/ 168499 w 642712"/>
                <a:gd name="connsiteY48" fmla="*/ 231391 h 339783"/>
                <a:gd name="connsiteX49" fmla="*/ 331072 w 642712"/>
                <a:gd name="connsiteY49" fmla="*/ 316499 h 339783"/>
                <a:gd name="connsiteX50" fmla="*/ 331072 w 642712"/>
                <a:gd name="connsiteY50" fmla="*/ 231359 h 339783"/>
                <a:gd name="connsiteX51" fmla="*/ 474246 w 642712"/>
                <a:gd name="connsiteY51" fmla="*/ 231359 h 339783"/>
                <a:gd name="connsiteX52" fmla="*/ 474246 w 642712"/>
                <a:gd name="connsiteY52" fmla="*/ 320320 h 339783"/>
                <a:gd name="connsiteX53" fmla="*/ 330295 w 642712"/>
                <a:gd name="connsiteY53" fmla="*/ 320320 h 339783"/>
                <a:gd name="connsiteX54" fmla="*/ 331072 w 642712"/>
                <a:gd name="connsiteY54" fmla="*/ 316499 h 339783"/>
                <a:gd name="connsiteX55" fmla="*/ 311641 w 642712"/>
                <a:gd name="connsiteY55" fmla="*/ 122998 h 339783"/>
                <a:gd name="connsiteX56" fmla="*/ 311641 w 642712"/>
                <a:gd name="connsiteY56" fmla="*/ 211960 h 339783"/>
                <a:gd name="connsiteX57" fmla="*/ 168467 w 642712"/>
                <a:gd name="connsiteY57" fmla="*/ 211960 h 339783"/>
                <a:gd name="connsiteX58" fmla="*/ 168467 w 642712"/>
                <a:gd name="connsiteY58" fmla="*/ 122998 h 339783"/>
                <a:gd name="connsiteX59" fmla="*/ 311641 w 642712"/>
                <a:gd name="connsiteY59" fmla="*/ 122998 h 339783"/>
                <a:gd name="connsiteX60" fmla="*/ 23285 w 642712"/>
                <a:gd name="connsiteY60" fmla="*/ 122998 h 339783"/>
                <a:gd name="connsiteX61" fmla="*/ 149068 w 642712"/>
                <a:gd name="connsiteY61" fmla="*/ 122998 h 339783"/>
                <a:gd name="connsiteX62" fmla="*/ 149068 w 642712"/>
                <a:gd name="connsiteY62" fmla="*/ 211960 h 339783"/>
                <a:gd name="connsiteX63" fmla="*/ 23285 w 642712"/>
                <a:gd name="connsiteY63" fmla="*/ 211960 h 339783"/>
                <a:gd name="connsiteX64" fmla="*/ 19463 w 642712"/>
                <a:gd name="connsiteY64" fmla="*/ 212737 h 339783"/>
                <a:gd name="connsiteX65" fmla="*/ 19463 w 642712"/>
                <a:gd name="connsiteY65" fmla="*/ 122189 h 339783"/>
                <a:gd name="connsiteX66" fmla="*/ 23285 w 642712"/>
                <a:gd name="connsiteY66" fmla="*/ 122998 h 339783"/>
                <a:gd name="connsiteX67" fmla="*/ 19463 w 642712"/>
                <a:gd name="connsiteY67" fmla="*/ 230581 h 339783"/>
                <a:gd name="connsiteX68" fmla="*/ 23285 w 642712"/>
                <a:gd name="connsiteY68" fmla="*/ 231359 h 339783"/>
                <a:gd name="connsiteX69" fmla="*/ 149068 w 642712"/>
                <a:gd name="connsiteY69" fmla="*/ 231359 h 339783"/>
                <a:gd name="connsiteX70" fmla="*/ 149068 w 642712"/>
                <a:gd name="connsiteY70" fmla="*/ 316499 h 339783"/>
                <a:gd name="connsiteX71" fmla="*/ 149845 w 642712"/>
                <a:gd name="connsiteY71" fmla="*/ 320320 h 339783"/>
                <a:gd name="connsiteX72" fmla="*/ 19431 w 642712"/>
                <a:gd name="connsiteY72" fmla="*/ 320320 h 339783"/>
                <a:gd name="connsiteX73" fmla="*/ 19431 w 642712"/>
                <a:gd name="connsiteY73" fmla="*/ 230581 h 339783"/>
                <a:gd name="connsiteX74" fmla="*/ 493677 w 642712"/>
                <a:gd name="connsiteY74" fmla="*/ 320353 h 339783"/>
                <a:gd name="connsiteX75" fmla="*/ 493677 w 642712"/>
                <a:gd name="connsiteY75" fmla="*/ 231391 h 339783"/>
                <a:gd name="connsiteX76" fmla="*/ 619460 w 642712"/>
                <a:gd name="connsiteY76" fmla="*/ 231391 h 339783"/>
                <a:gd name="connsiteX77" fmla="*/ 623282 w 642712"/>
                <a:gd name="connsiteY77" fmla="*/ 230613 h 339783"/>
                <a:gd name="connsiteX78" fmla="*/ 623282 w 642712"/>
                <a:gd name="connsiteY78" fmla="*/ 320353 h 339783"/>
                <a:gd name="connsiteX79" fmla="*/ 493677 w 642712"/>
                <a:gd name="connsiteY79" fmla="*/ 320353 h 339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42712" h="339783">
                  <a:moveTo>
                    <a:pt x="632997" y="0"/>
                  </a:moveTo>
                  <a:cubicBezTo>
                    <a:pt x="627621" y="0"/>
                    <a:pt x="623282" y="4339"/>
                    <a:pt x="623282" y="9715"/>
                  </a:cubicBezTo>
                  <a:lnTo>
                    <a:pt x="623282" y="104344"/>
                  </a:lnTo>
                  <a:cubicBezTo>
                    <a:pt x="622115" y="103826"/>
                    <a:pt x="620820" y="103567"/>
                    <a:pt x="619460" y="103567"/>
                  </a:cubicBezTo>
                  <a:lnTo>
                    <a:pt x="493677" y="103567"/>
                  </a:lnTo>
                  <a:lnTo>
                    <a:pt x="493677" y="9715"/>
                  </a:lnTo>
                  <a:cubicBezTo>
                    <a:pt x="493677" y="4339"/>
                    <a:pt x="489337" y="0"/>
                    <a:pt x="483961" y="0"/>
                  </a:cubicBezTo>
                  <a:cubicBezTo>
                    <a:pt x="478586" y="0"/>
                    <a:pt x="474246" y="4339"/>
                    <a:pt x="474246" y="9715"/>
                  </a:cubicBezTo>
                  <a:lnTo>
                    <a:pt x="474246" y="103567"/>
                  </a:lnTo>
                  <a:lnTo>
                    <a:pt x="331072" y="103567"/>
                  </a:lnTo>
                  <a:lnTo>
                    <a:pt x="331072" y="9715"/>
                  </a:lnTo>
                  <a:cubicBezTo>
                    <a:pt x="331072" y="4339"/>
                    <a:pt x="326732" y="0"/>
                    <a:pt x="321356" y="0"/>
                  </a:cubicBezTo>
                  <a:cubicBezTo>
                    <a:pt x="315981" y="0"/>
                    <a:pt x="311641" y="4339"/>
                    <a:pt x="311641" y="9715"/>
                  </a:cubicBezTo>
                  <a:lnTo>
                    <a:pt x="311641" y="103567"/>
                  </a:lnTo>
                  <a:lnTo>
                    <a:pt x="168467" y="103567"/>
                  </a:lnTo>
                  <a:lnTo>
                    <a:pt x="168467" y="9715"/>
                  </a:lnTo>
                  <a:cubicBezTo>
                    <a:pt x="168467" y="4339"/>
                    <a:pt x="164127" y="0"/>
                    <a:pt x="158751" y="0"/>
                  </a:cubicBezTo>
                  <a:cubicBezTo>
                    <a:pt x="153375" y="0"/>
                    <a:pt x="149036" y="4339"/>
                    <a:pt x="149036" y="9715"/>
                  </a:cubicBezTo>
                  <a:lnTo>
                    <a:pt x="149036" y="103567"/>
                  </a:lnTo>
                  <a:lnTo>
                    <a:pt x="23252" y="103567"/>
                  </a:lnTo>
                  <a:cubicBezTo>
                    <a:pt x="21892" y="103567"/>
                    <a:pt x="20596" y="103859"/>
                    <a:pt x="19431" y="104344"/>
                  </a:cubicBezTo>
                  <a:lnTo>
                    <a:pt x="19431" y="9715"/>
                  </a:lnTo>
                  <a:cubicBezTo>
                    <a:pt x="19431" y="4339"/>
                    <a:pt x="15091" y="0"/>
                    <a:pt x="9716" y="0"/>
                  </a:cubicBezTo>
                  <a:cubicBezTo>
                    <a:pt x="4339" y="0"/>
                    <a:pt x="0" y="4339"/>
                    <a:pt x="0" y="9715"/>
                  </a:cubicBezTo>
                  <a:lnTo>
                    <a:pt x="0" y="330068"/>
                  </a:lnTo>
                  <a:cubicBezTo>
                    <a:pt x="0" y="335444"/>
                    <a:pt x="4339" y="339784"/>
                    <a:pt x="9716" y="339784"/>
                  </a:cubicBezTo>
                  <a:lnTo>
                    <a:pt x="632997" y="339784"/>
                  </a:lnTo>
                  <a:cubicBezTo>
                    <a:pt x="638373" y="339784"/>
                    <a:pt x="642713" y="335444"/>
                    <a:pt x="642713" y="330068"/>
                  </a:cubicBezTo>
                  <a:lnTo>
                    <a:pt x="642713" y="9715"/>
                  </a:lnTo>
                  <a:cubicBezTo>
                    <a:pt x="642713" y="4339"/>
                    <a:pt x="638373" y="0"/>
                    <a:pt x="632997" y="0"/>
                  </a:cubicBezTo>
                  <a:close/>
                  <a:moveTo>
                    <a:pt x="619460" y="122998"/>
                  </a:moveTo>
                  <a:cubicBezTo>
                    <a:pt x="620820" y="122998"/>
                    <a:pt x="622115" y="122707"/>
                    <a:pt x="623282" y="122221"/>
                  </a:cubicBezTo>
                  <a:lnTo>
                    <a:pt x="623282" y="212769"/>
                  </a:lnTo>
                  <a:cubicBezTo>
                    <a:pt x="622115" y="212251"/>
                    <a:pt x="620820" y="211992"/>
                    <a:pt x="619460" y="211992"/>
                  </a:cubicBezTo>
                  <a:lnTo>
                    <a:pt x="493677" y="211992"/>
                  </a:lnTo>
                  <a:lnTo>
                    <a:pt x="493677" y="123031"/>
                  </a:lnTo>
                  <a:lnTo>
                    <a:pt x="619460" y="123031"/>
                  </a:lnTo>
                  <a:close/>
                  <a:moveTo>
                    <a:pt x="474246" y="122998"/>
                  </a:moveTo>
                  <a:lnTo>
                    <a:pt x="474246" y="211960"/>
                  </a:lnTo>
                  <a:lnTo>
                    <a:pt x="331072" y="211960"/>
                  </a:lnTo>
                  <a:lnTo>
                    <a:pt x="331072" y="122998"/>
                  </a:lnTo>
                  <a:lnTo>
                    <a:pt x="474246" y="122998"/>
                  </a:lnTo>
                  <a:close/>
                  <a:moveTo>
                    <a:pt x="168499" y="231391"/>
                  </a:moveTo>
                  <a:lnTo>
                    <a:pt x="311673" y="231391"/>
                  </a:lnTo>
                  <a:lnTo>
                    <a:pt x="311673" y="316531"/>
                  </a:lnTo>
                  <a:cubicBezTo>
                    <a:pt x="311673" y="317891"/>
                    <a:pt x="311965" y="319187"/>
                    <a:pt x="312450" y="320353"/>
                  </a:cubicBezTo>
                  <a:lnTo>
                    <a:pt x="167722" y="320353"/>
                  </a:lnTo>
                  <a:cubicBezTo>
                    <a:pt x="168240" y="319187"/>
                    <a:pt x="168499" y="317891"/>
                    <a:pt x="168499" y="316531"/>
                  </a:cubicBezTo>
                  <a:lnTo>
                    <a:pt x="168499" y="231391"/>
                  </a:lnTo>
                  <a:close/>
                  <a:moveTo>
                    <a:pt x="331072" y="316499"/>
                  </a:moveTo>
                  <a:lnTo>
                    <a:pt x="331072" y="231359"/>
                  </a:lnTo>
                  <a:lnTo>
                    <a:pt x="474246" y="231359"/>
                  </a:lnTo>
                  <a:lnTo>
                    <a:pt x="474246" y="320320"/>
                  </a:lnTo>
                  <a:lnTo>
                    <a:pt x="330295" y="320320"/>
                  </a:lnTo>
                  <a:cubicBezTo>
                    <a:pt x="330812" y="319154"/>
                    <a:pt x="331072" y="317859"/>
                    <a:pt x="331072" y="316499"/>
                  </a:cubicBezTo>
                  <a:close/>
                  <a:moveTo>
                    <a:pt x="311641" y="122998"/>
                  </a:moveTo>
                  <a:lnTo>
                    <a:pt x="311641" y="211960"/>
                  </a:lnTo>
                  <a:lnTo>
                    <a:pt x="168467" y="211960"/>
                  </a:lnTo>
                  <a:lnTo>
                    <a:pt x="168467" y="122998"/>
                  </a:lnTo>
                  <a:lnTo>
                    <a:pt x="311641" y="122998"/>
                  </a:lnTo>
                  <a:close/>
                  <a:moveTo>
                    <a:pt x="23285" y="122998"/>
                  </a:moveTo>
                  <a:lnTo>
                    <a:pt x="149068" y="122998"/>
                  </a:lnTo>
                  <a:lnTo>
                    <a:pt x="149068" y="211960"/>
                  </a:lnTo>
                  <a:lnTo>
                    <a:pt x="23285" y="211960"/>
                  </a:lnTo>
                  <a:cubicBezTo>
                    <a:pt x="21925" y="211960"/>
                    <a:pt x="20629" y="212251"/>
                    <a:pt x="19463" y="212737"/>
                  </a:cubicBezTo>
                  <a:lnTo>
                    <a:pt x="19463" y="122189"/>
                  </a:lnTo>
                  <a:cubicBezTo>
                    <a:pt x="20629" y="122707"/>
                    <a:pt x="21925" y="122998"/>
                    <a:pt x="23285" y="122998"/>
                  </a:cubicBezTo>
                  <a:close/>
                  <a:moveTo>
                    <a:pt x="19463" y="230581"/>
                  </a:moveTo>
                  <a:cubicBezTo>
                    <a:pt x="20629" y="231099"/>
                    <a:pt x="21925" y="231359"/>
                    <a:pt x="23285" y="231359"/>
                  </a:cubicBezTo>
                  <a:lnTo>
                    <a:pt x="149068" y="231359"/>
                  </a:lnTo>
                  <a:lnTo>
                    <a:pt x="149068" y="316499"/>
                  </a:lnTo>
                  <a:cubicBezTo>
                    <a:pt x="149068" y="317859"/>
                    <a:pt x="149359" y="319154"/>
                    <a:pt x="149845" y="320320"/>
                  </a:cubicBezTo>
                  <a:lnTo>
                    <a:pt x="19431" y="320320"/>
                  </a:lnTo>
                  <a:lnTo>
                    <a:pt x="19431" y="230581"/>
                  </a:lnTo>
                  <a:close/>
                  <a:moveTo>
                    <a:pt x="493677" y="320353"/>
                  </a:moveTo>
                  <a:lnTo>
                    <a:pt x="493677" y="231391"/>
                  </a:lnTo>
                  <a:lnTo>
                    <a:pt x="619460" y="231391"/>
                  </a:lnTo>
                  <a:cubicBezTo>
                    <a:pt x="620820" y="231391"/>
                    <a:pt x="622115" y="231099"/>
                    <a:pt x="623282" y="230613"/>
                  </a:cubicBezTo>
                  <a:lnTo>
                    <a:pt x="623282" y="320353"/>
                  </a:lnTo>
                  <a:lnTo>
                    <a:pt x="493677" y="320353"/>
                  </a:lnTo>
                  <a:close/>
                </a:path>
              </a:pathLst>
            </a:custGeom>
            <a:grpFill/>
            <a:ln w="3239" cap="flat">
              <a:noFill/>
              <a:prstDash val="solid"/>
              <a:miter/>
            </a:ln>
          </p:spPr>
          <p:txBody>
            <a:bodyPr rtlCol="0" anchor="ctr"/>
            <a:lstStyle/>
            <a:p>
              <a:endParaRPr lang="es-AR"/>
            </a:p>
          </p:txBody>
        </p:sp>
        <p:sp>
          <p:nvSpPr>
            <p:cNvPr id="151" name="Forma libre 150">
              <a:extLst>
                <a:ext uri="{FF2B5EF4-FFF2-40B4-BE49-F238E27FC236}">
                  <a16:creationId xmlns:a16="http://schemas.microsoft.com/office/drawing/2014/main" id="{FFB51EFB-915C-20D3-C49B-8E777F5E2268}"/>
                </a:ext>
              </a:extLst>
            </p:cNvPr>
            <p:cNvSpPr/>
            <p:nvPr/>
          </p:nvSpPr>
          <p:spPr>
            <a:xfrm>
              <a:off x="19442685" y="4310984"/>
              <a:ext cx="848493" cy="255161"/>
            </a:xfrm>
            <a:custGeom>
              <a:avLst/>
              <a:gdLst>
                <a:gd name="connsiteX0" fmla="*/ 838778 w 848493"/>
                <a:gd name="connsiteY0" fmla="*/ 109785 h 255161"/>
                <a:gd name="connsiteX1" fmla="*/ 601558 w 848493"/>
                <a:gd name="connsiteY1" fmla="*/ 109785 h 255161"/>
                <a:gd name="connsiteX2" fmla="*/ 591843 w 848493"/>
                <a:gd name="connsiteY2" fmla="*/ 119501 h 255161"/>
                <a:gd name="connsiteX3" fmla="*/ 601558 w 848493"/>
                <a:gd name="connsiteY3" fmla="*/ 129216 h 255161"/>
                <a:gd name="connsiteX4" fmla="*/ 829063 w 848493"/>
                <a:gd name="connsiteY4" fmla="*/ 129216 h 255161"/>
                <a:gd name="connsiteX5" fmla="*/ 829063 w 848493"/>
                <a:gd name="connsiteY5" fmla="*/ 235731 h 255161"/>
                <a:gd name="connsiteX6" fmla="*/ 225245 w 848493"/>
                <a:gd name="connsiteY6" fmla="*/ 235731 h 255161"/>
                <a:gd name="connsiteX7" fmla="*/ 225245 w 848493"/>
                <a:gd name="connsiteY7" fmla="*/ 129216 h 255161"/>
                <a:gd name="connsiteX8" fmla="*/ 300798 w 848493"/>
                <a:gd name="connsiteY8" fmla="*/ 129216 h 255161"/>
                <a:gd name="connsiteX9" fmla="*/ 364565 w 848493"/>
                <a:gd name="connsiteY9" fmla="*/ 129216 h 255161"/>
                <a:gd name="connsiteX10" fmla="*/ 397241 w 848493"/>
                <a:gd name="connsiteY10" fmla="*/ 129216 h 255161"/>
                <a:gd name="connsiteX11" fmla="*/ 425967 w 848493"/>
                <a:gd name="connsiteY11" fmla="*/ 129216 h 255161"/>
                <a:gd name="connsiteX12" fmla="*/ 425967 w 848493"/>
                <a:gd name="connsiteY12" fmla="*/ 140875 h 255161"/>
                <a:gd name="connsiteX13" fmla="*/ 467420 w 848493"/>
                <a:gd name="connsiteY13" fmla="*/ 182327 h 255161"/>
                <a:gd name="connsiteX14" fmla="*/ 477135 w 848493"/>
                <a:gd name="connsiteY14" fmla="*/ 172612 h 255161"/>
                <a:gd name="connsiteX15" fmla="*/ 467420 w 848493"/>
                <a:gd name="connsiteY15" fmla="*/ 162896 h 255161"/>
                <a:gd name="connsiteX16" fmla="*/ 445398 w 848493"/>
                <a:gd name="connsiteY16" fmla="*/ 140875 h 255161"/>
                <a:gd name="connsiteX17" fmla="*/ 445398 w 848493"/>
                <a:gd name="connsiteY17" fmla="*/ 73190 h 255161"/>
                <a:gd name="connsiteX18" fmla="*/ 467420 w 848493"/>
                <a:gd name="connsiteY18" fmla="*/ 51168 h 255161"/>
                <a:gd name="connsiteX19" fmla="*/ 489441 w 848493"/>
                <a:gd name="connsiteY19" fmla="*/ 73190 h 255161"/>
                <a:gd name="connsiteX20" fmla="*/ 499156 w 848493"/>
                <a:gd name="connsiteY20" fmla="*/ 82906 h 255161"/>
                <a:gd name="connsiteX21" fmla="*/ 508872 w 848493"/>
                <a:gd name="connsiteY21" fmla="*/ 73190 h 255161"/>
                <a:gd name="connsiteX22" fmla="*/ 467420 w 848493"/>
                <a:gd name="connsiteY22" fmla="*/ 31737 h 255161"/>
                <a:gd name="connsiteX23" fmla="*/ 425967 w 848493"/>
                <a:gd name="connsiteY23" fmla="*/ 73190 h 255161"/>
                <a:gd name="connsiteX24" fmla="*/ 425967 w 848493"/>
                <a:gd name="connsiteY24" fmla="*/ 109785 h 255161"/>
                <a:gd name="connsiteX25" fmla="*/ 406859 w 848493"/>
                <a:gd name="connsiteY25" fmla="*/ 109785 h 255161"/>
                <a:gd name="connsiteX26" fmla="*/ 364695 w 848493"/>
                <a:gd name="connsiteY26" fmla="*/ 67911 h 255161"/>
                <a:gd name="connsiteX27" fmla="*/ 323371 w 848493"/>
                <a:gd name="connsiteY27" fmla="*/ 66324 h 255161"/>
                <a:gd name="connsiteX28" fmla="*/ 258439 w 848493"/>
                <a:gd name="connsiteY28" fmla="*/ 12242 h 255161"/>
                <a:gd name="connsiteX29" fmla="*/ 224629 w 848493"/>
                <a:gd name="connsiteY29" fmla="*/ 0 h 255161"/>
                <a:gd name="connsiteX30" fmla="*/ 175404 w 848493"/>
                <a:gd name="connsiteY30" fmla="*/ 0 h 255161"/>
                <a:gd name="connsiteX31" fmla="*/ 168344 w 848493"/>
                <a:gd name="connsiteY31" fmla="*/ 3044 h 255161"/>
                <a:gd name="connsiteX32" fmla="*/ 165721 w 848493"/>
                <a:gd name="connsiteY32" fmla="*/ 10298 h 255161"/>
                <a:gd name="connsiteX33" fmla="*/ 173558 w 848493"/>
                <a:gd name="connsiteY33" fmla="*/ 138802 h 255161"/>
                <a:gd name="connsiteX34" fmla="*/ 157981 w 848493"/>
                <a:gd name="connsiteY34" fmla="*/ 160986 h 255161"/>
                <a:gd name="connsiteX35" fmla="*/ 142404 w 848493"/>
                <a:gd name="connsiteY35" fmla="*/ 138802 h 255161"/>
                <a:gd name="connsiteX36" fmla="*/ 150241 w 848493"/>
                <a:gd name="connsiteY36" fmla="*/ 10298 h 255161"/>
                <a:gd name="connsiteX37" fmla="*/ 147391 w 848493"/>
                <a:gd name="connsiteY37" fmla="*/ 2817 h 255161"/>
                <a:gd name="connsiteX38" fmla="*/ 139877 w 848493"/>
                <a:gd name="connsiteY38" fmla="*/ 32 h 255161"/>
                <a:gd name="connsiteX39" fmla="*/ 101275 w 848493"/>
                <a:gd name="connsiteY39" fmla="*/ 2753 h 255161"/>
                <a:gd name="connsiteX40" fmla="*/ 67011 w 848493"/>
                <a:gd name="connsiteY40" fmla="*/ 20143 h 255161"/>
                <a:gd name="connsiteX41" fmla="*/ 10758 w 848493"/>
                <a:gd name="connsiteY41" fmla="*/ 86630 h 255161"/>
                <a:gd name="connsiteX42" fmla="*/ 4994 w 848493"/>
                <a:gd name="connsiteY42" fmla="*/ 136632 h 255161"/>
                <a:gd name="connsiteX43" fmla="*/ 34950 w 848493"/>
                <a:gd name="connsiteY43" fmla="*/ 195249 h 255161"/>
                <a:gd name="connsiteX44" fmla="*/ 43597 w 848493"/>
                <a:gd name="connsiteY44" fmla="*/ 200560 h 255161"/>
                <a:gd name="connsiteX45" fmla="*/ 48001 w 848493"/>
                <a:gd name="connsiteY45" fmla="*/ 199491 h 255161"/>
                <a:gd name="connsiteX46" fmla="*/ 52244 w 848493"/>
                <a:gd name="connsiteY46" fmla="*/ 186408 h 255161"/>
                <a:gd name="connsiteX47" fmla="*/ 22288 w 848493"/>
                <a:gd name="connsiteY47" fmla="*/ 127791 h 255161"/>
                <a:gd name="connsiteX48" fmla="*/ 25591 w 848493"/>
                <a:gd name="connsiteY48" fmla="*/ 99163 h 255161"/>
                <a:gd name="connsiteX49" fmla="*/ 81844 w 848493"/>
                <a:gd name="connsiteY49" fmla="*/ 32676 h 255161"/>
                <a:gd name="connsiteX50" fmla="*/ 102635 w 848493"/>
                <a:gd name="connsiteY50" fmla="*/ 22119 h 255161"/>
                <a:gd name="connsiteX51" fmla="*/ 130162 w 848493"/>
                <a:gd name="connsiteY51" fmla="*/ 20176 h 255161"/>
                <a:gd name="connsiteX52" fmla="*/ 122811 w 848493"/>
                <a:gd name="connsiteY52" fmla="*/ 141004 h 255161"/>
                <a:gd name="connsiteX53" fmla="*/ 124559 w 848493"/>
                <a:gd name="connsiteY53" fmla="*/ 147190 h 255161"/>
                <a:gd name="connsiteX54" fmla="*/ 150046 w 848493"/>
                <a:gd name="connsiteY54" fmla="*/ 183493 h 255161"/>
                <a:gd name="connsiteX55" fmla="*/ 158013 w 848493"/>
                <a:gd name="connsiteY55" fmla="*/ 187638 h 255161"/>
                <a:gd name="connsiteX56" fmla="*/ 165980 w 848493"/>
                <a:gd name="connsiteY56" fmla="*/ 183493 h 255161"/>
                <a:gd name="connsiteX57" fmla="*/ 191434 w 848493"/>
                <a:gd name="connsiteY57" fmla="*/ 147190 h 255161"/>
                <a:gd name="connsiteX58" fmla="*/ 193183 w 848493"/>
                <a:gd name="connsiteY58" fmla="*/ 141004 h 255161"/>
                <a:gd name="connsiteX59" fmla="*/ 185767 w 848493"/>
                <a:gd name="connsiteY59" fmla="*/ 19431 h 255161"/>
                <a:gd name="connsiteX60" fmla="*/ 224662 w 848493"/>
                <a:gd name="connsiteY60" fmla="*/ 19431 h 255161"/>
                <a:gd name="connsiteX61" fmla="*/ 246036 w 848493"/>
                <a:gd name="connsiteY61" fmla="*/ 27171 h 255161"/>
                <a:gd name="connsiteX62" fmla="*/ 313494 w 848493"/>
                <a:gd name="connsiteY62" fmla="*/ 83391 h 255161"/>
                <a:gd name="connsiteX63" fmla="*/ 319323 w 848493"/>
                <a:gd name="connsiteY63" fmla="*/ 85626 h 255161"/>
                <a:gd name="connsiteX64" fmla="*/ 363949 w 848493"/>
                <a:gd name="connsiteY64" fmla="*/ 87342 h 255161"/>
                <a:gd name="connsiteX65" fmla="*/ 387461 w 848493"/>
                <a:gd name="connsiteY65" fmla="*/ 109785 h 255161"/>
                <a:gd name="connsiteX66" fmla="*/ 364597 w 848493"/>
                <a:gd name="connsiteY66" fmla="*/ 109785 h 255161"/>
                <a:gd name="connsiteX67" fmla="*/ 304102 w 848493"/>
                <a:gd name="connsiteY67" fmla="*/ 109785 h 255161"/>
                <a:gd name="connsiteX68" fmla="*/ 235543 w 848493"/>
                <a:gd name="connsiteY68" fmla="*/ 57581 h 255161"/>
                <a:gd name="connsiteX69" fmla="*/ 221941 w 848493"/>
                <a:gd name="connsiteY69" fmla="*/ 59426 h 255161"/>
                <a:gd name="connsiteX70" fmla="*/ 223787 w 848493"/>
                <a:gd name="connsiteY70" fmla="*/ 73028 h 255161"/>
                <a:gd name="connsiteX71" fmla="*/ 272041 w 848493"/>
                <a:gd name="connsiteY71" fmla="*/ 109785 h 255161"/>
                <a:gd name="connsiteX72" fmla="*/ 215562 w 848493"/>
                <a:gd name="connsiteY72" fmla="*/ 109785 h 255161"/>
                <a:gd name="connsiteX73" fmla="*/ 205846 w 848493"/>
                <a:gd name="connsiteY73" fmla="*/ 119501 h 255161"/>
                <a:gd name="connsiteX74" fmla="*/ 205846 w 848493"/>
                <a:gd name="connsiteY74" fmla="*/ 245446 h 255161"/>
                <a:gd name="connsiteX75" fmla="*/ 215562 w 848493"/>
                <a:gd name="connsiteY75" fmla="*/ 255162 h 255161"/>
                <a:gd name="connsiteX76" fmla="*/ 838778 w 848493"/>
                <a:gd name="connsiteY76" fmla="*/ 255162 h 255161"/>
                <a:gd name="connsiteX77" fmla="*/ 848494 w 848493"/>
                <a:gd name="connsiteY77" fmla="*/ 245446 h 255161"/>
                <a:gd name="connsiteX78" fmla="*/ 848494 w 848493"/>
                <a:gd name="connsiteY78" fmla="*/ 119501 h 255161"/>
                <a:gd name="connsiteX79" fmla="*/ 838778 w 848493"/>
                <a:gd name="connsiteY79" fmla="*/ 109785 h 25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48493" h="255161">
                  <a:moveTo>
                    <a:pt x="838778" y="109785"/>
                  </a:moveTo>
                  <a:lnTo>
                    <a:pt x="601558" y="109785"/>
                  </a:lnTo>
                  <a:cubicBezTo>
                    <a:pt x="596183" y="109785"/>
                    <a:pt x="591843" y="114125"/>
                    <a:pt x="591843" y="119501"/>
                  </a:cubicBezTo>
                  <a:cubicBezTo>
                    <a:pt x="591843" y="124876"/>
                    <a:pt x="596183" y="129216"/>
                    <a:pt x="601558" y="129216"/>
                  </a:cubicBezTo>
                  <a:lnTo>
                    <a:pt x="829063" y="129216"/>
                  </a:lnTo>
                  <a:lnTo>
                    <a:pt x="829063" y="235731"/>
                  </a:lnTo>
                  <a:lnTo>
                    <a:pt x="225245" y="235731"/>
                  </a:lnTo>
                  <a:lnTo>
                    <a:pt x="225245" y="129216"/>
                  </a:lnTo>
                  <a:lnTo>
                    <a:pt x="300798" y="129216"/>
                  </a:lnTo>
                  <a:lnTo>
                    <a:pt x="364565" y="129216"/>
                  </a:lnTo>
                  <a:lnTo>
                    <a:pt x="397241" y="129216"/>
                  </a:lnTo>
                  <a:lnTo>
                    <a:pt x="425967" y="129216"/>
                  </a:lnTo>
                  <a:lnTo>
                    <a:pt x="425967" y="140875"/>
                  </a:lnTo>
                  <a:cubicBezTo>
                    <a:pt x="425967" y="163738"/>
                    <a:pt x="444556" y="182327"/>
                    <a:pt x="467420" y="182327"/>
                  </a:cubicBezTo>
                  <a:cubicBezTo>
                    <a:pt x="472795" y="182327"/>
                    <a:pt x="477135" y="177988"/>
                    <a:pt x="477135" y="172612"/>
                  </a:cubicBezTo>
                  <a:cubicBezTo>
                    <a:pt x="477135" y="167236"/>
                    <a:pt x="472795" y="162896"/>
                    <a:pt x="467420" y="162896"/>
                  </a:cubicBezTo>
                  <a:cubicBezTo>
                    <a:pt x="455275" y="162896"/>
                    <a:pt x="445398" y="153019"/>
                    <a:pt x="445398" y="140875"/>
                  </a:cubicBezTo>
                  <a:lnTo>
                    <a:pt x="445398" y="73190"/>
                  </a:lnTo>
                  <a:cubicBezTo>
                    <a:pt x="445398" y="61046"/>
                    <a:pt x="455275" y="51168"/>
                    <a:pt x="467420" y="51168"/>
                  </a:cubicBezTo>
                  <a:cubicBezTo>
                    <a:pt x="479564" y="51168"/>
                    <a:pt x="489441" y="61046"/>
                    <a:pt x="489441" y="73190"/>
                  </a:cubicBezTo>
                  <a:cubicBezTo>
                    <a:pt x="489441" y="78566"/>
                    <a:pt x="493781" y="82906"/>
                    <a:pt x="499156" y="82906"/>
                  </a:cubicBezTo>
                  <a:cubicBezTo>
                    <a:pt x="504533" y="82906"/>
                    <a:pt x="508872" y="78566"/>
                    <a:pt x="508872" y="73190"/>
                  </a:cubicBezTo>
                  <a:cubicBezTo>
                    <a:pt x="508872" y="50326"/>
                    <a:pt x="490283" y="31737"/>
                    <a:pt x="467420" y="31737"/>
                  </a:cubicBezTo>
                  <a:cubicBezTo>
                    <a:pt x="444556" y="31737"/>
                    <a:pt x="425967" y="50326"/>
                    <a:pt x="425967" y="73190"/>
                  </a:cubicBezTo>
                  <a:lnTo>
                    <a:pt x="425967" y="109785"/>
                  </a:lnTo>
                  <a:lnTo>
                    <a:pt x="406859" y="109785"/>
                  </a:lnTo>
                  <a:cubicBezTo>
                    <a:pt x="405823" y="87018"/>
                    <a:pt x="387688" y="68786"/>
                    <a:pt x="364695" y="67911"/>
                  </a:cubicBezTo>
                  <a:lnTo>
                    <a:pt x="323371" y="66324"/>
                  </a:lnTo>
                  <a:lnTo>
                    <a:pt x="258439" y="12242"/>
                  </a:lnTo>
                  <a:cubicBezTo>
                    <a:pt x="248982" y="4339"/>
                    <a:pt x="236968" y="0"/>
                    <a:pt x="224629" y="0"/>
                  </a:cubicBezTo>
                  <a:lnTo>
                    <a:pt x="175404" y="0"/>
                  </a:lnTo>
                  <a:cubicBezTo>
                    <a:pt x="172716" y="0"/>
                    <a:pt x="170158" y="1101"/>
                    <a:pt x="168344" y="3044"/>
                  </a:cubicBezTo>
                  <a:cubicBezTo>
                    <a:pt x="166498" y="4987"/>
                    <a:pt x="165559" y="7610"/>
                    <a:pt x="165721" y="10298"/>
                  </a:cubicBezTo>
                  <a:lnTo>
                    <a:pt x="173558" y="138802"/>
                  </a:lnTo>
                  <a:lnTo>
                    <a:pt x="157981" y="160986"/>
                  </a:lnTo>
                  <a:lnTo>
                    <a:pt x="142404" y="138802"/>
                  </a:lnTo>
                  <a:lnTo>
                    <a:pt x="150241" y="10298"/>
                  </a:lnTo>
                  <a:cubicBezTo>
                    <a:pt x="150403" y="7513"/>
                    <a:pt x="149366" y="4760"/>
                    <a:pt x="147391" y="2817"/>
                  </a:cubicBezTo>
                  <a:cubicBezTo>
                    <a:pt x="145416" y="842"/>
                    <a:pt x="142663" y="-162"/>
                    <a:pt x="139877" y="32"/>
                  </a:cubicBezTo>
                  <a:lnTo>
                    <a:pt x="101275" y="2753"/>
                  </a:lnTo>
                  <a:cubicBezTo>
                    <a:pt x="88061" y="3692"/>
                    <a:pt x="75561" y="10007"/>
                    <a:pt x="67011" y="20143"/>
                  </a:cubicBezTo>
                  <a:lnTo>
                    <a:pt x="10758" y="86630"/>
                  </a:lnTo>
                  <a:cubicBezTo>
                    <a:pt x="-1094" y="100652"/>
                    <a:pt x="-3361" y="120278"/>
                    <a:pt x="4994" y="136632"/>
                  </a:cubicBezTo>
                  <a:lnTo>
                    <a:pt x="34950" y="195249"/>
                  </a:lnTo>
                  <a:cubicBezTo>
                    <a:pt x="36666" y="198617"/>
                    <a:pt x="40067" y="200560"/>
                    <a:pt x="43597" y="200560"/>
                  </a:cubicBezTo>
                  <a:cubicBezTo>
                    <a:pt x="45087" y="200560"/>
                    <a:pt x="46609" y="200204"/>
                    <a:pt x="48001" y="199491"/>
                  </a:cubicBezTo>
                  <a:cubicBezTo>
                    <a:pt x="52794" y="197063"/>
                    <a:pt x="54673" y="191201"/>
                    <a:pt x="52244" y="186408"/>
                  </a:cubicBezTo>
                  <a:lnTo>
                    <a:pt x="22288" y="127791"/>
                  </a:lnTo>
                  <a:cubicBezTo>
                    <a:pt x="17495" y="118432"/>
                    <a:pt x="18790" y="107194"/>
                    <a:pt x="25591" y="99163"/>
                  </a:cubicBezTo>
                  <a:lnTo>
                    <a:pt x="81844" y="32676"/>
                  </a:lnTo>
                  <a:cubicBezTo>
                    <a:pt x="87025" y="26556"/>
                    <a:pt x="94603" y="22702"/>
                    <a:pt x="102635" y="22119"/>
                  </a:cubicBezTo>
                  <a:lnTo>
                    <a:pt x="130162" y="20176"/>
                  </a:lnTo>
                  <a:lnTo>
                    <a:pt x="122811" y="141004"/>
                  </a:lnTo>
                  <a:cubicBezTo>
                    <a:pt x="122681" y="143206"/>
                    <a:pt x="123296" y="145376"/>
                    <a:pt x="124559" y="147190"/>
                  </a:cubicBezTo>
                  <a:lnTo>
                    <a:pt x="150046" y="183493"/>
                  </a:lnTo>
                  <a:cubicBezTo>
                    <a:pt x="151860" y="186084"/>
                    <a:pt x="154840" y="187638"/>
                    <a:pt x="158013" y="187638"/>
                  </a:cubicBezTo>
                  <a:cubicBezTo>
                    <a:pt x="161187" y="187638"/>
                    <a:pt x="164134" y="186084"/>
                    <a:pt x="165980" y="183493"/>
                  </a:cubicBezTo>
                  <a:lnTo>
                    <a:pt x="191434" y="147190"/>
                  </a:lnTo>
                  <a:cubicBezTo>
                    <a:pt x="192698" y="145376"/>
                    <a:pt x="193313" y="143206"/>
                    <a:pt x="193183" y="141004"/>
                  </a:cubicBezTo>
                  <a:lnTo>
                    <a:pt x="185767" y="19431"/>
                  </a:lnTo>
                  <a:lnTo>
                    <a:pt x="224662" y="19431"/>
                  </a:lnTo>
                  <a:cubicBezTo>
                    <a:pt x="232466" y="19431"/>
                    <a:pt x="240045" y="22184"/>
                    <a:pt x="246036" y="27171"/>
                  </a:cubicBezTo>
                  <a:lnTo>
                    <a:pt x="313494" y="83391"/>
                  </a:lnTo>
                  <a:cubicBezTo>
                    <a:pt x="315145" y="84751"/>
                    <a:pt x="317185" y="85561"/>
                    <a:pt x="319323" y="85626"/>
                  </a:cubicBezTo>
                  <a:lnTo>
                    <a:pt x="363949" y="87342"/>
                  </a:lnTo>
                  <a:cubicBezTo>
                    <a:pt x="376482" y="87828"/>
                    <a:pt x="386457" y="97511"/>
                    <a:pt x="387461" y="109785"/>
                  </a:cubicBezTo>
                  <a:lnTo>
                    <a:pt x="364597" y="109785"/>
                  </a:lnTo>
                  <a:lnTo>
                    <a:pt x="304102" y="109785"/>
                  </a:lnTo>
                  <a:lnTo>
                    <a:pt x="235543" y="57581"/>
                  </a:lnTo>
                  <a:cubicBezTo>
                    <a:pt x="231268" y="54342"/>
                    <a:pt x="225180" y="55152"/>
                    <a:pt x="221941" y="59426"/>
                  </a:cubicBezTo>
                  <a:cubicBezTo>
                    <a:pt x="218703" y="63701"/>
                    <a:pt x="219512" y="69789"/>
                    <a:pt x="223787" y="73028"/>
                  </a:cubicBezTo>
                  <a:lnTo>
                    <a:pt x="272041" y="109785"/>
                  </a:lnTo>
                  <a:lnTo>
                    <a:pt x="215562" y="109785"/>
                  </a:lnTo>
                  <a:cubicBezTo>
                    <a:pt x="210186" y="109785"/>
                    <a:pt x="205846" y="114125"/>
                    <a:pt x="205846" y="119501"/>
                  </a:cubicBezTo>
                  <a:lnTo>
                    <a:pt x="205846" y="245446"/>
                  </a:lnTo>
                  <a:cubicBezTo>
                    <a:pt x="205846" y="250822"/>
                    <a:pt x="210186" y="255162"/>
                    <a:pt x="215562" y="255162"/>
                  </a:cubicBezTo>
                  <a:lnTo>
                    <a:pt x="838778" y="255162"/>
                  </a:lnTo>
                  <a:cubicBezTo>
                    <a:pt x="844154" y="255162"/>
                    <a:pt x="848494" y="250822"/>
                    <a:pt x="848494" y="245446"/>
                  </a:cubicBezTo>
                  <a:lnTo>
                    <a:pt x="848494" y="119501"/>
                  </a:lnTo>
                  <a:cubicBezTo>
                    <a:pt x="848494" y="114125"/>
                    <a:pt x="844154" y="109785"/>
                    <a:pt x="838778" y="109785"/>
                  </a:cubicBezTo>
                  <a:close/>
                </a:path>
              </a:pathLst>
            </a:custGeom>
            <a:grpFill/>
            <a:ln w="3239" cap="flat">
              <a:noFill/>
              <a:prstDash val="solid"/>
              <a:miter/>
            </a:ln>
          </p:spPr>
          <p:txBody>
            <a:bodyPr rtlCol="0" anchor="ctr"/>
            <a:lstStyle/>
            <a:p>
              <a:endParaRPr lang="es-AR"/>
            </a:p>
          </p:txBody>
        </p:sp>
      </p:grpSp>
      <p:grpSp>
        <p:nvGrpSpPr>
          <p:cNvPr id="205" name="Grupo 204">
            <a:extLst>
              <a:ext uri="{FF2B5EF4-FFF2-40B4-BE49-F238E27FC236}">
                <a16:creationId xmlns:a16="http://schemas.microsoft.com/office/drawing/2014/main" id="{F9BB657C-CA30-B92C-DA8C-03BBB6A35030}"/>
              </a:ext>
            </a:extLst>
          </p:cNvPr>
          <p:cNvGrpSpPr/>
          <p:nvPr/>
        </p:nvGrpSpPr>
        <p:grpSpPr>
          <a:xfrm>
            <a:off x="4367065" y="2909218"/>
            <a:ext cx="1256002" cy="1366306"/>
            <a:chOff x="19470099" y="2587714"/>
            <a:chExt cx="793682" cy="863384"/>
          </a:xfrm>
          <a:gradFill>
            <a:gsLst>
              <a:gs pos="37000">
                <a:schemeClr val="accent1"/>
              </a:gs>
              <a:gs pos="100000">
                <a:schemeClr val="accent3"/>
              </a:gs>
            </a:gsLst>
            <a:lin ang="2700000" scaled="1"/>
          </a:gradFill>
        </p:grpSpPr>
        <p:sp>
          <p:nvSpPr>
            <p:cNvPr id="167" name="Forma libre 166">
              <a:extLst>
                <a:ext uri="{FF2B5EF4-FFF2-40B4-BE49-F238E27FC236}">
                  <a16:creationId xmlns:a16="http://schemas.microsoft.com/office/drawing/2014/main" id="{D9120FB1-9E37-FB08-D240-F2731643CB03}"/>
                </a:ext>
              </a:extLst>
            </p:cNvPr>
            <p:cNvSpPr/>
            <p:nvPr/>
          </p:nvSpPr>
          <p:spPr>
            <a:xfrm>
              <a:off x="19556396" y="2861505"/>
              <a:ext cx="76201" cy="98604"/>
            </a:xfrm>
            <a:custGeom>
              <a:avLst/>
              <a:gdLst>
                <a:gd name="connsiteX0" fmla="*/ 57257 w 76201"/>
                <a:gd name="connsiteY0" fmla="*/ 7343 h 98604"/>
                <a:gd name="connsiteX1" fmla="*/ 49873 w 76201"/>
                <a:gd name="connsiteY1" fmla="*/ 219 h 98604"/>
                <a:gd name="connsiteX2" fmla="*/ 40222 w 76201"/>
                <a:gd name="connsiteY2" fmla="*/ 3684 h 98604"/>
                <a:gd name="connsiteX3" fmla="*/ 6672 w 76201"/>
                <a:gd name="connsiteY3" fmla="*/ 28944 h 98604"/>
                <a:gd name="connsiteX4" fmla="*/ 0 w 76201"/>
                <a:gd name="connsiteY4" fmla="*/ 38174 h 98604"/>
                <a:gd name="connsiteX5" fmla="*/ 0 w 76201"/>
                <a:gd name="connsiteY5" fmla="*/ 47792 h 98604"/>
                <a:gd name="connsiteX6" fmla="*/ 38085 w 76201"/>
                <a:gd name="connsiteY6" fmla="*/ 98604 h 98604"/>
                <a:gd name="connsiteX7" fmla="*/ 76202 w 76201"/>
                <a:gd name="connsiteY7" fmla="*/ 47792 h 98604"/>
                <a:gd name="connsiteX8" fmla="*/ 76202 w 76201"/>
                <a:gd name="connsiteY8" fmla="*/ 38174 h 98604"/>
                <a:gd name="connsiteX9" fmla="*/ 73352 w 76201"/>
                <a:gd name="connsiteY9" fmla="*/ 31308 h 98604"/>
                <a:gd name="connsiteX10" fmla="*/ 71442 w 76201"/>
                <a:gd name="connsiteY10" fmla="*/ 29398 h 98604"/>
                <a:gd name="connsiteX11" fmla="*/ 57257 w 76201"/>
                <a:gd name="connsiteY11" fmla="*/ 7343 h 98604"/>
                <a:gd name="connsiteX12" fmla="*/ 56803 w 76201"/>
                <a:gd name="connsiteY12" fmla="*/ 47760 h 98604"/>
                <a:gd name="connsiteX13" fmla="*/ 38117 w 76201"/>
                <a:gd name="connsiteY13" fmla="*/ 79141 h 98604"/>
                <a:gd name="connsiteX14" fmla="*/ 19463 w 76201"/>
                <a:gd name="connsiteY14" fmla="*/ 47760 h 98604"/>
                <a:gd name="connsiteX15" fmla="*/ 19463 w 76201"/>
                <a:gd name="connsiteY15" fmla="*/ 44716 h 98604"/>
                <a:gd name="connsiteX16" fmla="*/ 44465 w 76201"/>
                <a:gd name="connsiteY16" fmla="*/ 27390 h 98604"/>
                <a:gd name="connsiteX17" fmla="*/ 56803 w 76201"/>
                <a:gd name="connsiteY17" fmla="*/ 42157 h 98604"/>
                <a:gd name="connsiteX18" fmla="*/ 56803 w 76201"/>
                <a:gd name="connsiteY18" fmla="*/ 47760 h 98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1" h="98604">
                  <a:moveTo>
                    <a:pt x="57257" y="7343"/>
                  </a:moveTo>
                  <a:cubicBezTo>
                    <a:pt x="56350" y="3748"/>
                    <a:pt x="53500" y="996"/>
                    <a:pt x="49873" y="219"/>
                  </a:cubicBezTo>
                  <a:cubicBezTo>
                    <a:pt x="46278" y="-559"/>
                    <a:pt x="42522" y="769"/>
                    <a:pt x="40222" y="3684"/>
                  </a:cubicBezTo>
                  <a:cubicBezTo>
                    <a:pt x="40060" y="3878"/>
                    <a:pt x="24807" y="22921"/>
                    <a:pt x="6672" y="28944"/>
                  </a:cubicBezTo>
                  <a:cubicBezTo>
                    <a:pt x="2688" y="30272"/>
                    <a:pt x="0" y="33964"/>
                    <a:pt x="0" y="38174"/>
                  </a:cubicBezTo>
                  <a:lnTo>
                    <a:pt x="0" y="47792"/>
                  </a:lnTo>
                  <a:cubicBezTo>
                    <a:pt x="0" y="82703"/>
                    <a:pt x="19755" y="98604"/>
                    <a:pt x="38085" y="98604"/>
                  </a:cubicBezTo>
                  <a:cubicBezTo>
                    <a:pt x="56447" y="98604"/>
                    <a:pt x="76202" y="82703"/>
                    <a:pt x="76202" y="47792"/>
                  </a:cubicBezTo>
                  <a:lnTo>
                    <a:pt x="76202" y="38174"/>
                  </a:lnTo>
                  <a:cubicBezTo>
                    <a:pt x="76202" y="35583"/>
                    <a:pt x="75165" y="33122"/>
                    <a:pt x="73352" y="31308"/>
                  </a:cubicBezTo>
                  <a:lnTo>
                    <a:pt x="71442" y="29398"/>
                  </a:lnTo>
                  <a:cubicBezTo>
                    <a:pt x="63280" y="21236"/>
                    <a:pt x="59912" y="17868"/>
                    <a:pt x="57257" y="7343"/>
                  </a:cubicBezTo>
                  <a:close/>
                  <a:moveTo>
                    <a:pt x="56803" y="47760"/>
                  </a:moveTo>
                  <a:cubicBezTo>
                    <a:pt x="56803" y="66252"/>
                    <a:pt x="49128" y="79141"/>
                    <a:pt x="38117" y="79141"/>
                  </a:cubicBezTo>
                  <a:cubicBezTo>
                    <a:pt x="27106" y="79141"/>
                    <a:pt x="19463" y="66219"/>
                    <a:pt x="19463" y="47760"/>
                  </a:cubicBezTo>
                  <a:lnTo>
                    <a:pt x="19463" y="44716"/>
                  </a:lnTo>
                  <a:cubicBezTo>
                    <a:pt x="29438" y="40117"/>
                    <a:pt x="38117" y="33284"/>
                    <a:pt x="44465" y="27390"/>
                  </a:cubicBezTo>
                  <a:cubicBezTo>
                    <a:pt x="47800" y="33057"/>
                    <a:pt x="51913" y="37299"/>
                    <a:pt x="56803" y="42157"/>
                  </a:cubicBezTo>
                  <a:lnTo>
                    <a:pt x="56803" y="47760"/>
                  </a:lnTo>
                  <a:close/>
                </a:path>
              </a:pathLst>
            </a:custGeom>
            <a:grpFill/>
            <a:ln w="3239" cap="flat">
              <a:noFill/>
              <a:prstDash val="solid"/>
              <a:miter/>
            </a:ln>
          </p:spPr>
          <p:txBody>
            <a:bodyPr rtlCol="0" anchor="ctr"/>
            <a:lstStyle/>
            <a:p>
              <a:endParaRPr lang="es-AR"/>
            </a:p>
          </p:txBody>
        </p:sp>
        <p:sp>
          <p:nvSpPr>
            <p:cNvPr id="168" name="Forma libre 167">
              <a:extLst>
                <a:ext uri="{FF2B5EF4-FFF2-40B4-BE49-F238E27FC236}">
                  <a16:creationId xmlns:a16="http://schemas.microsoft.com/office/drawing/2014/main" id="{1BF3B81F-9F82-6429-19B7-1EDE44343A57}"/>
                </a:ext>
              </a:extLst>
            </p:cNvPr>
            <p:cNvSpPr/>
            <p:nvPr/>
          </p:nvSpPr>
          <p:spPr>
            <a:xfrm>
              <a:off x="19470099" y="2808326"/>
              <a:ext cx="243897" cy="165061"/>
            </a:xfrm>
            <a:custGeom>
              <a:avLst/>
              <a:gdLst>
                <a:gd name="connsiteX0" fmla="*/ 51353 w 243897"/>
                <a:gd name="connsiteY0" fmla="*/ 38954 h 165061"/>
                <a:gd name="connsiteX1" fmla="*/ 41541 w 243897"/>
                <a:gd name="connsiteY1" fmla="*/ 67162 h 165061"/>
                <a:gd name="connsiteX2" fmla="*/ 7375 w 243897"/>
                <a:gd name="connsiteY2" fmla="*/ 115933 h 165061"/>
                <a:gd name="connsiteX3" fmla="*/ 23 w 243897"/>
                <a:gd name="connsiteY3" fmla="*/ 126038 h 165061"/>
                <a:gd name="connsiteX4" fmla="*/ 36132 w 243897"/>
                <a:gd name="connsiteY4" fmla="*/ 164997 h 165061"/>
                <a:gd name="connsiteX5" fmla="*/ 37266 w 243897"/>
                <a:gd name="connsiteY5" fmla="*/ 165061 h 165061"/>
                <a:gd name="connsiteX6" fmla="*/ 46852 w 243897"/>
                <a:gd name="connsiteY6" fmla="*/ 156544 h 165061"/>
                <a:gd name="connsiteX7" fmla="*/ 38464 w 243897"/>
                <a:gd name="connsiteY7" fmla="*/ 145695 h 165061"/>
                <a:gd name="connsiteX8" fmla="*/ 20847 w 243897"/>
                <a:gd name="connsiteY8" fmla="*/ 131834 h 165061"/>
                <a:gd name="connsiteX9" fmla="*/ 60065 w 243897"/>
                <a:gd name="connsiteY9" fmla="*/ 72894 h 165061"/>
                <a:gd name="connsiteX10" fmla="*/ 69230 w 243897"/>
                <a:gd name="connsiteY10" fmla="*/ 46435 h 165061"/>
                <a:gd name="connsiteX11" fmla="*/ 100644 w 243897"/>
                <a:gd name="connsiteY11" fmla="*/ 20203 h 165061"/>
                <a:gd name="connsiteX12" fmla="*/ 137919 w 243897"/>
                <a:gd name="connsiteY12" fmla="*/ 31765 h 165061"/>
                <a:gd name="connsiteX13" fmla="*/ 147213 w 243897"/>
                <a:gd name="connsiteY13" fmla="*/ 34291 h 165061"/>
                <a:gd name="connsiteX14" fmla="*/ 165154 w 243897"/>
                <a:gd name="connsiteY14" fmla="*/ 37465 h 165061"/>
                <a:gd name="connsiteX15" fmla="*/ 183711 w 243897"/>
                <a:gd name="connsiteY15" fmla="*/ 76068 h 165061"/>
                <a:gd name="connsiteX16" fmla="*/ 223285 w 243897"/>
                <a:gd name="connsiteY16" fmla="*/ 131802 h 165061"/>
                <a:gd name="connsiteX17" fmla="*/ 204988 w 243897"/>
                <a:gd name="connsiteY17" fmla="*/ 144173 h 165061"/>
                <a:gd name="connsiteX18" fmla="*/ 196050 w 243897"/>
                <a:gd name="connsiteY18" fmla="*/ 154601 h 165061"/>
                <a:gd name="connsiteX19" fmla="*/ 206477 w 243897"/>
                <a:gd name="connsiteY19" fmla="*/ 163572 h 165061"/>
                <a:gd name="connsiteX20" fmla="*/ 243850 w 243897"/>
                <a:gd name="connsiteY20" fmla="*/ 126264 h 165061"/>
                <a:gd name="connsiteX21" fmla="*/ 237114 w 243897"/>
                <a:gd name="connsiteY21" fmla="*/ 116063 h 165061"/>
                <a:gd name="connsiteX22" fmla="*/ 203077 w 243897"/>
                <a:gd name="connsiteY22" fmla="*/ 73703 h 165061"/>
                <a:gd name="connsiteX23" fmla="*/ 176198 w 243897"/>
                <a:gd name="connsiteY23" fmla="*/ 21402 h 165061"/>
                <a:gd name="connsiteX24" fmla="*/ 147861 w 243897"/>
                <a:gd name="connsiteY24" fmla="*/ 14439 h 165061"/>
                <a:gd name="connsiteX25" fmla="*/ 96984 w 243897"/>
                <a:gd name="connsiteY25" fmla="*/ 1129 h 165061"/>
                <a:gd name="connsiteX26" fmla="*/ 51353 w 243897"/>
                <a:gd name="connsiteY26" fmla="*/ 38954 h 165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897" h="165061">
                  <a:moveTo>
                    <a:pt x="51353" y="38954"/>
                  </a:moveTo>
                  <a:cubicBezTo>
                    <a:pt x="47370" y="48443"/>
                    <a:pt x="44391" y="57964"/>
                    <a:pt x="41541" y="67162"/>
                  </a:cubicBezTo>
                  <a:cubicBezTo>
                    <a:pt x="33120" y="94235"/>
                    <a:pt x="26968" y="111076"/>
                    <a:pt x="7375" y="115933"/>
                  </a:cubicBezTo>
                  <a:cubicBezTo>
                    <a:pt x="2808" y="117067"/>
                    <a:pt x="-301" y="121342"/>
                    <a:pt x="23" y="126038"/>
                  </a:cubicBezTo>
                  <a:cubicBezTo>
                    <a:pt x="1966" y="153759"/>
                    <a:pt x="24506" y="163636"/>
                    <a:pt x="36132" y="164997"/>
                  </a:cubicBezTo>
                  <a:cubicBezTo>
                    <a:pt x="36521" y="165029"/>
                    <a:pt x="36877" y="165061"/>
                    <a:pt x="37266" y="165061"/>
                  </a:cubicBezTo>
                  <a:cubicBezTo>
                    <a:pt x="42091" y="165061"/>
                    <a:pt x="46237" y="161467"/>
                    <a:pt x="46852" y="156544"/>
                  </a:cubicBezTo>
                  <a:cubicBezTo>
                    <a:pt x="47532" y="151265"/>
                    <a:pt x="43743" y="146408"/>
                    <a:pt x="38464" y="145695"/>
                  </a:cubicBezTo>
                  <a:cubicBezTo>
                    <a:pt x="36910" y="145501"/>
                    <a:pt x="25154" y="143526"/>
                    <a:pt x="20847" y="131834"/>
                  </a:cubicBezTo>
                  <a:cubicBezTo>
                    <a:pt x="44974" y="121439"/>
                    <a:pt x="52649" y="96826"/>
                    <a:pt x="60065" y="72894"/>
                  </a:cubicBezTo>
                  <a:cubicBezTo>
                    <a:pt x="62785" y="64150"/>
                    <a:pt x="65603" y="55082"/>
                    <a:pt x="69230" y="46435"/>
                  </a:cubicBezTo>
                  <a:cubicBezTo>
                    <a:pt x="75059" y="32542"/>
                    <a:pt x="86524" y="22988"/>
                    <a:pt x="100644" y="20203"/>
                  </a:cubicBezTo>
                  <a:cubicBezTo>
                    <a:pt x="114310" y="17515"/>
                    <a:pt x="127879" y="21725"/>
                    <a:pt x="137919" y="31765"/>
                  </a:cubicBezTo>
                  <a:cubicBezTo>
                    <a:pt x="140348" y="34194"/>
                    <a:pt x="143877" y="35165"/>
                    <a:pt x="147213" y="34291"/>
                  </a:cubicBezTo>
                  <a:cubicBezTo>
                    <a:pt x="153625" y="32639"/>
                    <a:pt x="159649" y="33708"/>
                    <a:pt x="165154" y="37465"/>
                  </a:cubicBezTo>
                  <a:cubicBezTo>
                    <a:pt x="174773" y="44039"/>
                    <a:pt x="181541" y="58094"/>
                    <a:pt x="183711" y="76068"/>
                  </a:cubicBezTo>
                  <a:cubicBezTo>
                    <a:pt x="187953" y="111011"/>
                    <a:pt x="204535" y="124418"/>
                    <a:pt x="223285" y="131802"/>
                  </a:cubicBezTo>
                  <a:cubicBezTo>
                    <a:pt x="221505" y="138506"/>
                    <a:pt x="217230" y="143266"/>
                    <a:pt x="204988" y="144173"/>
                  </a:cubicBezTo>
                  <a:cubicBezTo>
                    <a:pt x="199645" y="144562"/>
                    <a:pt x="195629" y="149258"/>
                    <a:pt x="196050" y="154601"/>
                  </a:cubicBezTo>
                  <a:cubicBezTo>
                    <a:pt x="196439" y="159945"/>
                    <a:pt x="201102" y="163928"/>
                    <a:pt x="206477" y="163572"/>
                  </a:cubicBezTo>
                  <a:cubicBezTo>
                    <a:pt x="240482" y="161013"/>
                    <a:pt x="243008" y="134879"/>
                    <a:pt x="243850" y="126264"/>
                  </a:cubicBezTo>
                  <a:cubicBezTo>
                    <a:pt x="244303" y="121698"/>
                    <a:pt x="241486" y="117455"/>
                    <a:pt x="237114" y="116063"/>
                  </a:cubicBezTo>
                  <a:cubicBezTo>
                    <a:pt x="217618" y="109910"/>
                    <a:pt x="206445" y="101360"/>
                    <a:pt x="203077" y="73703"/>
                  </a:cubicBezTo>
                  <a:cubicBezTo>
                    <a:pt x="200163" y="49836"/>
                    <a:pt x="190609" y="31279"/>
                    <a:pt x="176198" y="21402"/>
                  </a:cubicBezTo>
                  <a:cubicBezTo>
                    <a:pt x="167583" y="15508"/>
                    <a:pt x="157868" y="13144"/>
                    <a:pt x="147861" y="14439"/>
                  </a:cubicBezTo>
                  <a:cubicBezTo>
                    <a:pt x="133741" y="2554"/>
                    <a:pt x="115120" y="-2434"/>
                    <a:pt x="96984" y="1129"/>
                  </a:cubicBezTo>
                  <a:cubicBezTo>
                    <a:pt x="76646" y="5177"/>
                    <a:pt x="59612" y="19297"/>
                    <a:pt x="51353" y="38954"/>
                  </a:cubicBezTo>
                  <a:close/>
                </a:path>
              </a:pathLst>
            </a:custGeom>
            <a:grpFill/>
            <a:ln w="3239" cap="flat">
              <a:noFill/>
              <a:prstDash val="solid"/>
              <a:miter/>
            </a:ln>
          </p:spPr>
          <p:txBody>
            <a:bodyPr rtlCol="0" anchor="ctr"/>
            <a:lstStyle/>
            <a:p>
              <a:endParaRPr lang="es-AR"/>
            </a:p>
          </p:txBody>
        </p:sp>
        <p:sp>
          <p:nvSpPr>
            <p:cNvPr id="169" name="Forma libre 168">
              <a:extLst>
                <a:ext uri="{FF2B5EF4-FFF2-40B4-BE49-F238E27FC236}">
                  <a16:creationId xmlns:a16="http://schemas.microsoft.com/office/drawing/2014/main" id="{B418DEC7-C3EB-6493-E84E-6400A64D935C}"/>
                </a:ext>
              </a:extLst>
            </p:cNvPr>
            <p:cNvSpPr/>
            <p:nvPr/>
          </p:nvSpPr>
          <p:spPr>
            <a:xfrm>
              <a:off x="19485764" y="2972115"/>
              <a:ext cx="217497" cy="228128"/>
            </a:xfrm>
            <a:custGeom>
              <a:avLst/>
              <a:gdLst>
                <a:gd name="connsiteX0" fmla="*/ 207782 w 217497"/>
                <a:gd name="connsiteY0" fmla="*/ 228129 h 228128"/>
                <a:gd name="connsiteX1" fmla="*/ 217497 w 217497"/>
                <a:gd name="connsiteY1" fmla="*/ 218413 h 228128"/>
                <a:gd name="connsiteX2" fmla="*/ 217497 w 217497"/>
                <a:gd name="connsiteY2" fmla="*/ 136641 h 228128"/>
                <a:gd name="connsiteX3" fmla="*/ 214226 w 217497"/>
                <a:gd name="connsiteY3" fmla="*/ 99949 h 228128"/>
                <a:gd name="connsiteX4" fmla="*/ 202989 w 217497"/>
                <a:gd name="connsiteY4" fmla="*/ 37122 h 228128"/>
                <a:gd name="connsiteX5" fmla="*/ 163965 w 217497"/>
                <a:gd name="connsiteY5" fmla="*/ 1855 h 228128"/>
                <a:gd name="connsiteX6" fmla="*/ 144534 w 217497"/>
                <a:gd name="connsiteY6" fmla="*/ 41 h 228128"/>
                <a:gd name="connsiteX7" fmla="*/ 137636 w 217497"/>
                <a:gd name="connsiteY7" fmla="*/ 2081 h 228128"/>
                <a:gd name="connsiteX8" fmla="*/ 108749 w 217497"/>
                <a:gd name="connsiteY8" fmla="*/ 24719 h 228128"/>
                <a:gd name="connsiteX9" fmla="*/ 79861 w 217497"/>
                <a:gd name="connsiteY9" fmla="*/ 2081 h 228128"/>
                <a:gd name="connsiteX10" fmla="*/ 72963 w 217497"/>
                <a:gd name="connsiteY10" fmla="*/ 41 h 228128"/>
                <a:gd name="connsiteX11" fmla="*/ 53759 w 217497"/>
                <a:gd name="connsiteY11" fmla="*/ 1855 h 228128"/>
                <a:gd name="connsiteX12" fmla="*/ 14508 w 217497"/>
                <a:gd name="connsiteY12" fmla="*/ 37122 h 228128"/>
                <a:gd name="connsiteX13" fmla="*/ 3271 w 217497"/>
                <a:gd name="connsiteY13" fmla="*/ 99949 h 228128"/>
                <a:gd name="connsiteX14" fmla="*/ 0 w 217497"/>
                <a:gd name="connsiteY14" fmla="*/ 136641 h 228128"/>
                <a:gd name="connsiteX15" fmla="*/ 0 w 217497"/>
                <a:gd name="connsiteY15" fmla="*/ 218413 h 228128"/>
                <a:gd name="connsiteX16" fmla="*/ 9716 w 217497"/>
                <a:gd name="connsiteY16" fmla="*/ 228129 h 228128"/>
                <a:gd name="connsiteX17" fmla="*/ 19431 w 217497"/>
                <a:gd name="connsiteY17" fmla="*/ 218413 h 228128"/>
                <a:gd name="connsiteX18" fmla="*/ 19431 w 217497"/>
                <a:gd name="connsiteY18" fmla="*/ 136641 h 228128"/>
                <a:gd name="connsiteX19" fmla="*/ 22378 w 217497"/>
                <a:gd name="connsiteY19" fmla="*/ 103349 h 228128"/>
                <a:gd name="connsiteX20" fmla="*/ 33616 w 217497"/>
                <a:gd name="connsiteY20" fmla="*/ 40522 h 228128"/>
                <a:gd name="connsiteX21" fmla="*/ 55346 w 217497"/>
                <a:gd name="connsiteY21" fmla="*/ 21189 h 228128"/>
                <a:gd name="connsiteX22" fmla="*/ 70923 w 217497"/>
                <a:gd name="connsiteY22" fmla="*/ 19731 h 228128"/>
                <a:gd name="connsiteX23" fmla="*/ 99033 w 217497"/>
                <a:gd name="connsiteY23" fmla="*/ 41786 h 228128"/>
                <a:gd name="connsiteX24" fmla="*/ 99033 w 217497"/>
                <a:gd name="connsiteY24" fmla="*/ 85959 h 228128"/>
                <a:gd name="connsiteX25" fmla="*/ 108749 w 217497"/>
                <a:gd name="connsiteY25" fmla="*/ 95674 h 228128"/>
                <a:gd name="connsiteX26" fmla="*/ 118464 w 217497"/>
                <a:gd name="connsiteY26" fmla="*/ 85959 h 228128"/>
                <a:gd name="connsiteX27" fmla="*/ 118464 w 217497"/>
                <a:gd name="connsiteY27" fmla="*/ 41786 h 228128"/>
                <a:gd name="connsiteX28" fmla="*/ 146575 w 217497"/>
                <a:gd name="connsiteY28" fmla="*/ 19764 h 228128"/>
                <a:gd name="connsiteX29" fmla="*/ 162378 w 217497"/>
                <a:gd name="connsiteY29" fmla="*/ 21253 h 228128"/>
                <a:gd name="connsiteX30" fmla="*/ 183882 w 217497"/>
                <a:gd name="connsiteY30" fmla="*/ 40555 h 228128"/>
                <a:gd name="connsiteX31" fmla="*/ 195120 w 217497"/>
                <a:gd name="connsiteY31" fmla="*/ 103382 h 228128"/>
                <a:gd name="connsiteX32" fmla="*/ 198066 w 217497"/>
                <a:gd name="connsiteY32" fmla="*/ 136674 h 228128"/>
                <a:gd name="connsiteX33" fmla="*/ 198066 w 217497"/>
                <a:gd name="connsiteY33" fmla="*/ 218446 h 228128"/>
                <a:gd name="connsiteX34" fmla="*/ 207782 w 217497"/>
                <a:gd name="connsiteY34" fmla="*/ 228129 h 22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7497" h="228128">
                  <a:moveTo>
                    <a:pt x="207782" y="228129"/>
                  </a:moveTo>
                  <a:cubicBezTo>
                    <a:pt x="213158" y="228129"/>
                    <a:pt x="217497" y="223789"/>
                    <a:pt x="217497" y="218413"/>
                  </a:cubicBezTo>
                  <a:lnTo>
                    <a:pt x="217497" y="136641"/>
                  </a:lnTo>
                  <a:cubicBezTo>
                    <a:pt x="217497" y="124367"/>
                    <a:pt x="216397" y="112029"/>
                    <a:pt x="214226" y="99949"/>
                  </a:cubicBezTo>
                  <a:lnTo>
                    <a:pt x="202989" y="37122"/>
                  </a:lnTo>
                  <a:cubicBezTo>
                    <a:pt x="199524" y="17723"/>
                    <a:pt x="183363" y="3215"/>
                    <a:pt x="163965" y="1855"/>
                  </a:cubicBezTo>
                  <a:lnTo>
                    <a:pt x="144534" y="41"/>
                  </a:lnTo>
                  <a:cubicBezTo>
                    <a:pt x="142073" y="-186"/>
                    <a:pt x="139579" y="527"/>
                    <a:pt x="137636" y="2081"/>
                  </a:cubicBezTo>
                  <a:lnTo>
                    <a:pt x="108749" y="24719"/>
                  </a:lnTo>
                  <a:lnTo>
                    <a:pt x="79861" y="2081"/>
                  </a:lnTo>
                  <a:cubicBezTo>
                    <a:pt x="77918" y="559"/>
                    <a:pt x="75457" y="-186"/>
                    <a:pt x="72963" y="41"/>
                  </a:cubicBezTo>
                  <a:lnTo>
                    <a:pt x="53759" y="1855"/>
                  </a:lnTo>
                  <a:cubicBezTo>
                    <a:pt x="34101" y="3247"/>
                    <a:pt x="17973" y="17756"/>
                    <a:pt x="14508" y="37122"/>
                  </a:cubicBezTo>
                  <a:lnTo>
                    <a:pt x="3271" y="99949"/>
                  </a:lnTo>
                  <a:cubicBezTo>
                    <a:pt x="1101" y="112029"/>
                    <a:pt x="0" y="124400"/>
                    <a:pt x="0" y="136641"/>
                  </a:cubicBezTo>
                  <a:lnTo>
                    <a:pt x="0" y="218413"/>
                  </a:lnTo>
                  <a:cubicBezTo>
                    <a:pt x="0" y="223789"/>
                    <a:pt x="4339" y="228129"/>
                    <a:pt x="9716" y="228129"/>
                  </a:cubicBezTo>
                  <a:cubicBezTo>
                    <a:pt x="15091" y="228129"/>
                    <a:pt x="19431" y="223789"/>
                    <a:pt x="19431" y="218413"/>
                  </a:cubicBezTo>
                  <a:lnTo>
                    <a:pt x="19431" y="136641"/>
                  </a:lnTo>
                  <a:cubicBezTo>
                    <a:pt x="19431" y="125501"/>
                    <a:pt x="20435" y="114328"/>
                    <a:pt x="22378" y="103349"/>
                  </a:cubicBezTo>
                  <a:lnTo>
                    <a:pt x="33616" y="40522"/>
                  </a:lnTo>
                  <a:cubicBezTo>
                    <a:pt x="35526" y="29900"/>
                    <a:pt x="44367" y="21966"/>
                    <a:pt x="55346" y="21189"/>
                  </a:cubicBezTo>
                  <a:lnTo>
                    <a:pt x="70923" y="19731"/>
                  </a:lnTo>
                  <a:lnTo>
                    <a:pt x="99033" y="41786"/>
                  </a:lnTo>
                  <a:lnTo>
                    <a:pt x="99033" y="85959"/>
                  </a:lnTo>
                  <a:cubicBezTo>
                    <a:pt x="99033" y="91335"/>
                    <a:pt x="103373" y="95674"/>
                    <a:pt x="108749" y="95674"/>
                  </a:cubicBezTo>
                  <a:cubicBezTo>
                    <a:pt x="114125" y="95674"/>
                    <a:pt x="118464" y="91335"/>
                    <a:pt x="118464" y="85959"/>
                  </a:cubicBezTo>
                  <a:lnTo>
                    <a:pt x="118464" y="41786"/>
                  </a:lnTo>
                  <a:lnTo>
                    <a:pt x="146575" y="19764"/>
                  </a:lnTo>
                  <a:lnTo>
                    <a:pt x="162378" y="21253"/>
                  </a:lnTo>
                  <a:cubicBezTo>
                    <a:pt x="173130" y="21998"/>
                    <a:pt x="181971" y="29965"/>
                    <a:pt x="183882" y="40555"/>
                  </a:cubicBezTo>
                  <a:lnTo>
                    <a:pt x="195120" y="103382"/>
                  </a:lnTo>
                  <a:cubicBezTo>
                    <a:pt x="197095" y="114360"/>
                    <a:pt x="198066" y="125533"/>
                    <a:pt x="198066" y="136674"/>
                  </a:cubicBezTo>
                  <a:lnTo>
                    <a:pt x="198066" y="218446"/>
                  </a:lnTo>
                  <a:cubicBezTo>
                    <a:pt x="198066" y="223757"/>
                    <a:pt x="202406" y="228129"/>
                    <a:pt x="207782" y="228129"/>
                  </a:cubicBezTo>
                  <a:close/>
                </a:path>
              </a:pathLst>
            </a:custGeom>
            <a:grpFill/>
            <a:ln w="3239" cap="flat">
              <a:noFill/>
              <a:prstDash val="solid"/>
              <a:miter/>
            </a:ln>
          </p:spPr>
          <p:txBody>
            <a:bodyPr rtlCol="0" anchor="ctr"/>
            <a:lstStyle/>
            <a:p>
              <a:endParaRPr lang="es-AR"/>
            </a:p>
          </p:txBody>
        </p:sp>
        <p:sp>
          <p:nvSpPr>
            <p:cNvPr id="170" name="Forma libre 169">
              <a:extLst>
                <a:ext uri="{FF2B5EF4-FFF2-40B4-BE49-F238E27FC236}">
                  <a16:creationId xmlns:a16="http://schemas.microsoft.com/office/drawing/2014/main" id="{7EE8219C-605E-06C2-9D71-D462F665F126}"/>
                </a:ext>
              </a:extLst>
            </p:cNvPr>
            <p:cNvSpPr/>
            <p:nvPr/>
          </p:nvSpPr>
          <p:spPr>
            <a:xfrm>
              <a:off x="19514285" y="3031550"/>
              <a:ext cx="160500" cy="419515"/>
            </a:xfrm>
            <a:custGeom>
              <a:avLst/>
              <a:gdLst>
                <a:gd name="connsiteX0" fmla="*/ 125826 w 160500"/>
                <a:gd name="connsiteY0" fmla="*/ 263452 h 419515"/>
                <a:gd name="connsiteX1" fmla="*/ 125761 w 160500"/>
                <a:gd name="connsiteY1" fmla="*/ 264002 h 419515"/>
                <a:gd name="connsiteX2" fmla="*/ 113390 w 160500"/>
                <a:gd name="connsiteY2" fmla="*/ 408990 h 419515"/>
                <a:gd name="connsiteX3" fmla="*/ 122231 w 160500"/>
                <a:gd name="connsiteY3" fmla="*/ 419483 h 419515"/>
                <a:gd name="connsiteX4" fmla="*/ 123073 w 160500"/>
                <a:gd name="connsiteY4" fmla="*/ 419515 h 419515"/>
                <a:gd name="connsiteX5" fmla="*/ 132756 w 160500"/>
                <a:gd name="connsiteY5" fmla="*/ 410642 h 419515"/>
                <a:gd name="connsiteX6" fmla="*/ 145127 w 160500"/>
                <a:gd name="connsiteY6" fmla="*/ 265946 h 419515"/>
                <a:gd name="connsiteX7" fmla="*/ 158955 w 160500"/>
                <a:gd name="connsiteY7" fmla="*/ 170345 h 419515"/>
                <a:gd name="connsiteX8" fmla="*/ 158405 w 160500"/>
                <a:gd name="connsiteY8" fmla="*/ 124196 h 419515"/>
                <a:gd name="connsiteX9" fmla="*/ 146196 w 160500"/>
                <a:gd name="connsiteY9" fmla="*/ 51881 h 419515"/>
                <a:gd name="connsiteX10" fmla="*/ 146196 w 160500"/>
                <a:gd name="connsiteY10" fmla="*/ 9715 h 419515"/>
                <a:gd name="connsiteX11" fmla="*/ 136480 w 160500"/>
                <a:gd name="connsiteY11" fmla="*/ 0 h 419515"/>
                <a:gd name="connsiteX12" fmla="*/ 126765 w 160500"/>
                <a:gd name="connsiteY12" fmla="*/ 9715 h 419515"/>
                <a:gd name="connsiteX13" fmla="*/ 126765 w 160500"/>
                <a:gd name="connsiteY13" fmla="*/ 52690 h 419515"/>
                <a:gd name="connsiteX14" fmla="*/ 126895 w 160500"/>
                <a:gd name="connsiteY14" fmla="*/ 54310 h 419515"/>
                <a:gd name="connsiteX15" fmla="*/ 134149 w 160500"/>
                <a:gd name="connsiteY15" fmla="*/ 97317 h 419515"/>
                <a:gd name="connsiteX16" fmla="*/ 26339 w 160500"/>
                <a:gd name="connsiteY16" fmla="*/ 97317 h 419515"/>
                <a:gd name="connsiteX17" fmla="*/ 33593 w 160500"/>
                <a:gd name="connsiteY17" fmla="*/ 54310 h 419515"/>
                <a:gd name="connsiteX18" fmla="*/ 33723 w 160500"/>
                <a:gd name="connsiteY18" fmla="*/ 52690 h 419515"/>
                <a:gd name="connsiteX19" fmla="*/ 33723 w 160500"/>
                <a:gd name="connsiteY19" fmla="*/ 9715 h 419515"/>
                <a:gd name="connsiteX20" fmla="*/ 24007 w 160500"/>
                <a:gd name="connsiteY20" fmla="*/ 0 h 419515"/>
                <a:gd name="connsiteX21" fmla="*/ 14292 w 160500"/>
                <a:gd name="connsiteY21" fmla="*/ 9715 h 419515"/>
                <a:gd name="connsiteX22" fmla="*/ 14292 w 160500"/>
                <a:gd name="connsiteY22" fmla="*/ 51881 h 419515"/>
                <a:gd name="connsiteX23" fmla="*/ 2083 w 160500"/>
                <a:gd name="connsiteY23" fmla="*/ 124196 h 419515"/>
                <a:gd name="connsiteX24" fmla="*/ 1532 w 160500"/>
                <a:gd name="connsiteY24" fmla="*/ 170345 h 419515"/>
                <a:gd name="connsiteX25" fmla="*/ 15360 w 160500"/>
                <a:gd name="connsiteY25" fmla="*/ 265946 h 419515"/>
                <a:gd name="connsiteX26" fmla="*/ 27732 w 160500"/>
                <a:gd name="connsiteY26" fmla="*/ 410642 h 419515"/>
                <a:gd name="connsiteX27" fmla="*/ 37415 w 160500"/>
                <a:gd name="connsiteY27" fmla="*/ 419515 h 419515"/>
                <a:gd name="connsiteX28" fmla="*/ 38257 w 160500"/>
                <a:gd name="connsiteY28" fmla="*/ 419483 h 419515"/>
                <a:gd name="connsiteX29" fmla="*/ 47098 w 160500"/>
                <a:gd name="connsiteY29" fmla="*/ 408990 h 419515"/>
                <a:gd name="connsiteX30" fmla="*/ 34727 w 160500"/>
                <a:gd name="connsiteY30" fmla="*/ 264002 h 419515"/>
                <a:gd name="connsiteX31" fmla="*/ 34662 w 160500"/>
                <a:gd name="connsiteY31" fmla="*/ 263452 h 419515"/>
                <a:gd name="connsiteX32" fmla="*/ 20801 w 160500"/>
                <a:gd name="connsiteY32" fmla="*/ 167560 h 419515"/>
                <a:gd name="connsiteX33" fmla="*/ 21287 w 160500"/>
                <a:gd name="connsiteY33" fmla="*/ 127435 h 419515"/>
                <a:gd name="connsiteX34" fmla="*/ 23100 w 160500"/>
                <a:gd name="connsiteY34" fmla="*/ 116748 h 419515"/>
                <a:gd name="connsiteX35" fmla="*/ 137484 w 160500"/>
                <a:gd name="connsiteY35" fmla="*/ 116748 h 419515"/>
                <a:gd name="connsiteX36" fmla="*/ 139298 w 160500"/>
                <a:gd name="connsiteY36" fmla="*/ 127435 h 419515"/>
                <a:gd name="connsiteX37" fmla="*/ 139784 w 160500"/>
                <a:gd name="connsiteY37" fmla="*/ 167560 h 419515"/>
                <a:gd name="connsiteX38" fmla="*/ 125826 w 160500"/>
                <a:gd name="connsiteY38" fmla="*/ 263452 h 41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60500" h="419515">
                  <a:moveTo>
                    <a:pt x="125826" y="263452"/>
                  </a:moveTo>
                  <a:cubicBezTo>
                    <a:pt x="125793" y="263646"/>
                    <a:pt x="125761" y="263840"/>
                    <a:pt x="125761" y="264002"/>
                  </a:cubicBezTo>
                  <a:lnTo>
                    <a:pt x="113390" y="408990"/>
                  </a:lnTo>
                  <a:cubicBezTo>
                    <a:pt x="112936" y="414334"/>
                    <a:pt x="116887" y="419030"/>
                    <a:pt x="122231" y="419483"/>
                  </a:cubicBezTo>
                  <a:cubicBezTo>
                    <a:pt x="122522" y="419515"/>
                    <a:pt x="122782" y="419515"/>
                    <a:pt x="123073" y="419515"/>
                  </a:cubicBezTo>
                  <a:cubicBezTo>
                    <a:pt x="128060" y="419515"/>
                    <a:pt x="132303" y="415694"/>
                    <a:pt x="132756" y="410642"/>
                  </a:cubicBezTo>
                  <a:lnTo>
                    <a:pt x="145127" y="265946"/>
                  </a:lnTo>
                  <a:lnTo>
                    <a:pt x="158955" y="170345"/>
                  </a:lnTo>
                  <a:cubicBezTo>
                    <a:pt x="161190" y="154995"/>
                    <a:pt x="160996" y="139482"/>
                    <a:pt x="158405" y="124196"/>
                  </a:cubicBezTo>
                  <a:lnTo>
                    <a:pt x="146196" y="51881"/>
                  </a:lnTo>
                  <a:lnTo>
                    <a:pt x="146196" y="9715"/>
                  </a:lnTo>
                  <a:cubicBezTo>
                    <a:pt x="146196" y="4339"/>
                    <a:pt x="141856" y="0"/>
                    <a:pt x="136480" y="0"/>
                  </a:cubicBezTo>
                  <a:cubicBezTo>
                    <a:pt x="131104" y="0"/>
                    <a:pt x="126765" y="4339"/>
                    <a:pt x="126765" y="9715"/>
                  </a:cubicBezTo>
                  <a:lnTo>
                    <a:pt x="126765" y="52690"/>
                  </a:lnTo>
                  <a:cubicBezTo>
                    <a:pt x="126765" y="53241"/>
                    <a:pt x="126797" y="53759"/>
                    <a:pt x="126895" y="54310"/>
                  </a:cubicBezTo>
                  <a:lnTo>
                    <a:pt x="134149" y="97317"/>
                  </a:lnTo>
                  <a:lnTo>
                    <a:pt x="26339" y="97317"/>
                  </a:lnTo>
                  <a:lnTo>
                    <a:pt x="33593" y="54310"/>
                  </a:lnTo>
                  <a:cubicBezTo>
                    <a:pt x="33690" y="53759"/>
                    <a:pt x="33723" y="53241"/>
                    <a:pt x="33723" y="52690"/>
                  </a:cubicBezTo>
                  <a:lnTo>
                    <a:pt x="33723" y="9715"/>
                  </a:lnTo>
                  <a:cubicBezTo>
                    <a:pt x="33723" y="4339"/>
                    <a:pt x="29383" y="0"/>
                    <a:pt x="24007" y="0"/>
                  </a:cubicBezTo>
                  <a:cubicBezTo>
                    <a:pt x="18631" y="0"/>
                    <a:pt x="14292" y="4339"/>
                    <a:pt x="14292" y="9715"/>
                  </a:cubicBezTo>
                  <a:lnTo>
                    <a:pt x="14292" y="51881"/>
                  </a:lnTo>
                  <a:lnTo>
                    <a:pt x="2083" y="124196"/>
                  </a:lnTo>
                  <a:cubicBezTo>
                    <a:pt x="-508" y="139482"/>
                    <a:pt x="-670" y="155027"/>
                    <a:pt x="1532" y="170345"/>
                  </a:cubicBezTo>
                  <a:lnTo>
                    <a:pt x="15360" y="265946"/>
                  </a:lnTo>
                  <a:lnTo>
                    <a:pt x="27732" y="410642"/>
                  </a:lnTo>
                  <a:cubicBezTo>
                    <a:pt x="28153" y="415694"/>
                    <a:pt x="32395" y="419515"/>
                    <a:pt x="37415" y="419515"/>
                  </a:cubicBezTo>
                  <a:cubicBezTo>
                    <a:pt x="37674" y="419515"/>
                    <a:pt x="37965" y="419515"/>
                    <a:pt x="38257" y="419483"/>
                  </a:cubicBezTo>
                  <a:cubicBezTo>
                    <a:pt x="43600" y="419030"/>
                    <a:pt x="47584" y="414334"/>
                    <a:pt x="47098" y="408990"/>
                  </a:cubicBezTo>
                  <a:lnTo>
                    <a:pt x="34727" y="264002"/>
                  </a:lnTo>
                  <a:cubicBezTo>
                    <a:pt x="34727" y="263808"/>
                    <a:pt x="34694" y="263614"/>
                    <a:pt x="34662" y="263452"/>
                  </a:cubicBezTo>
                  <a:lnTo>
                    <a:pt x="20801" y="167560"/>
                  </a:lnTo>
                  <a:cubicBezTo>
                    <a:pt x="18858" y="154217"/>
                    <a:pt x="19020" y="140713"/>
                    <a:pt x="21287" y="127435"/>
                  </a:cubicBezTo>
                  <a:lnTo>
                    <a:pt x="23100" y="116748"/>
                  </a:lnTo>
                  <a:lnTo>
                    <a:pt x="137484" y="116748"/>
                  </a:lnTo>
                  <a:lnTo>
                    <a:pt x="139298" y="127435"/>
                  </a:lnTo>
                  <a:cubicBezTo>
                    <a:pt x="141533" y="140745"/>
                    <a:pt x="141694" y="154250"/>
                    <a:pt x="139784" y="167560"/>
                  </a:cubicBezTo>
                  <a:lnTo>
                    <a:pt x="125826" y="263452"/>
                  </a:lnTo>
                  <a:close/>
                </a:path>
              </a:pathLst>
            </a:custGeom>
            <a:grpFill/>
            <a:ln w="3239" cap="flat">
              <a:noFill/>
              <a:prstDash val="solid"/>
              <a:miter/>
            </a:ln>
          </p:spPr>
          <p:txBody>
            <a:bodyPr rtlCol="0" anchor="ctr"/>
            <a:lstStyle/>
            <a:p>
              <a:endParaRPr lang="es-AR"/>
            </a:p>
          </p:txBody>
        </p:sp>
        <p:sp>
          <p:nvSpPr>
            <p:cNvPr id="171" name="Forma libre 170">
              <a:extLst>
                <a:ext uri="{FF2B5EF4-FFF2-40B4-BE49-F238E27FC236}">
                  <a16:creationId xmlns:a16="http://schemas.microsoft.com/office/drawing/2014/main" id="{B2C7C899-770F-6850-666C-CA61A1F25BAC}"/>
                </a:ext>
              </a:extLst>
            </p:cNvPr>
            <p:cNvSpPr/>
            <p:nvPr/>
          </p:nvSpPr>
          <p:spPr>
            <a:xfrm>
              <a:off x="19584797" y="3209215"/>
              <a:ext cx="19431" cy="241883"/>
            </a:xfrm>
            <a:custGeom>
              <a:avLst/>
              <a:gdLst>
                <a:gd name="connsiteX0" fmla="*/ 0 w 19431"/>
                <a:gd name="connsiteY0" fmla="*/ 9715 h 241883"/>
                <a:gd name="connsiteX1" fmla="*/ 0 w 19431"/>
                <a:gd name="connsiteY1" fmla="*/ 232168 h 241883"/>
                <a:gd name="connsiteX2" fmla="*/ 9716 w 19431"/>
                <a:gd name="connsiteY2" fmla="*/ 241884 h 241883"/>
                <a:gd name="connsiteX3" fmla="*/ 19431 w 19431"/>
                <a:gd name="connsiteY3" fmla="*/ 232168 h 241883"/>
                <a:gd name="connsiteX4" fmla="*/ 19431 w 19431"/>
                <a:gd name="connsiteY4" fmla="*/ 9715 h 241883"/>
                <a:gd name="connsiteX5" fmla="*/ 9716 w 19431"/>
                <a:gd name="connsiteY5" fmla="*/ 0 h 241883"/>
                <a:gd name="connsiteX6" fmla="*/ 0 w 19431"/>
                <a:gd name="connsiteY6" fmla="*/ 9715 h 241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31" h="241883">
                  <a:moveTo>
                    <a:pt x="0" y="9715"/>
                  </a:moveTo>
                  <a:lnTo>
                    <a:pt x="0" y="232168"/>
                  </a:lnTo>
                  <a:cubicBezTo>
                    <a:pt x="0" y="237544"/>
                    <a:pt x="4339" y="241884"/>
                    <a:pt x="9716" y="241884"/>
                  </a:cubicBezTo>
                  <a:cubicBezTo>
                    <a:pt x="15092" y="241884"/>
                    <a:pt x="19431" y="237544"/>
                    <a:pt x="19431" y="232168"/>
                  </a:cubicBezTo>
                  <a:lnTo>
                    <a:pt x="19431" y="9715"/>
                  </a:lnTo>
                  <a:cubicBezTo>
                    <a:pt x="19431" y="4340"/>
                    <a:pt x="15092" y="0"/>
                    <a:pt x="9716" y="0"/>
                  </a:cubicBezTo>
                  <a:cubicBezTo>
                    <a:pt x="4339" y="0"/>
                    <a:pt x="0" y="4340"/>
                    <a:pt x="0" y="9715"/>
                  </a:cubicBezTo>
                  <a:close/>
                </a:path>
              </a:pathLst>
            </a:custGeom>
            <a:grpFill/>
            <a:ln w="3239" cap="flat">
              <a:noFill/>
              <a:prstDash val="solid"/>
              <a:miter/>
            </a:ln>
          </p:spPr>
          <p:txBody>
            <a:bodyPr rtlCol="0" anchor="ctr"/>
            <a:lstStyle/>
            <a:p>
              <a:endParaRPr lang="es-AR"/>
            </a:p>
          </p:txBody>
        </p:sp>
        <p:sp>
          <p:nvSpPr>
            <p:cNvPr id="172" name="Forma libre 171">
              <a:extLst>
                <a:ext uri="{FF2B5EF4-FFF2-40B4-BE49-F238E27FC236}">
                  <a16:creationId xmlns:a16="http://schemas.microsoft.com/office/drawing/2014/main" id="{DC34F088-37A1-8D59-4813-06A6D5047A5A}"/>
                </a:ext>
              </a:extLst>
            </p:cNvPr>
            <p:cNvSpPr/>
            <p:nvPr/>
          </p:nvSpPr>
          <p:spPr>
            <a:xfrm>
              <a:off x="19582336" y="2587714"/>
              <a:ext cx="681445" cy="856615"/>
            </a:xfrm>
            <a:custGeom>
              <a:avLst/>
              <a:gdLst>
                <a:gd name="connsiteX0" fmla="*/ 681445 w 681445"/>
                <a:gd name="connsiteY0" fmla="*/ 846900 h 856615"/>
                <a:gd name="connsiteX1" fmla="*/ 681445 w 681445"/>
                <a:gd name="connsiteY1" fmla="*/ 93787 h 856615"/>
                <a:gd name="connsiteX2" fmla="*/ 671730 w 681445"/>
                <a:gd name="connsiteY2" fmla="*/ 84071 h 856615"/>
                <a:gd name="connsiteX3" fmla="*/ 502809 w 681445"/>
                <a:gd name="connsiteY3" fmla="*/ 84071 h 856615"/>
                <a:gd name="connsiteX4" fmla="*/ 502809 w 681445"/>
                <a:gd name="connsiteY4" fmla="*/ 58746 h 856615"/>
                <a:gd name="connsiteX5" fmla="*/ 493094 w 681445"/>
                <a:gd name="connsiteY5" fmla="*/ 49031 h 856615"/>
                <a:gd name="connsiteX6" fmla="*/ 422236 w 681445"/>
                <a:gd name="connsiteY6" fmla="*/ 49031 h 856615"/>
                <a:gd name="connsiteX7" fmla="*/ 422236 w 681445"/>
                <a:gd name="connsiteY7" fmla="*/ 41226 h 856615"/>
                <a:gd name="connsiteX8" fmla="*/ 381010 w 681445"/>
                <a:gd name="connsiteY8" fmla="*/ 0 h 856615"/>
                <a:gd name="connsiteX9" fmla="*/ 296938 w 681445"/>
                <a:gd name="connsiteY9" fmla="*/ 0 h 856615"/>
                <a:gd name="connsiteX10" fmla="*/ 255712 w 681445"/>
                <a:gd name="connsiteY10" fmla="*/ 41226 h 856615"/>
                <a:gd name="connsiteX11" fmla="*/ 255712 w 681445"/>
                <a:gd name="connsiteY11" fmla="*/ 49031 h 856615"/>
                <a:gd name="connsiteX12" fmla="*/ 184853 w 681445"/>
                <a:gd name="connsiteY12" fmla="*/ 49031 h 856615"/>
                <a:gd name="connsiteX13" fmla="*/ 175138 w 681445"/>
                <a:gd name="connsiteY13" fmla="*/ 58746 h 856615"/>
                <a:gd name="connsiteX14" fmla="*/ 175138 w 681445"/>
                <a:gd name="connsiteY14" fmla="*/ 84071 h 856615"/>
                <a:gd name="connsiteX15" fmla="*/ 9716 w 681445"/>
                <a:gd name="connsiteY15" fmla="*/ 84071 h 856615"/>
                <a:gd name="connsiteX16" fmla="*/ 0 w 681445"/>
                <a:gd name="connsiteY16" fmla="*/ 93787 h 856615"/>
                <a:gd name="connsiteX17" fmla="*/ 0 w 681445"/>
                <a:gd name="connsiteY17" fmla="*/ 175008 h 856615"/>
                <a:gd name="connsiteX18" fmla="*/ 9716 w 681445"/>
                <a:gd name="connsiteY18" fmla="*/ 184724 h 856615"/>
                <a:gd name="connsiteX19" fmla="*/ 19431 w 681445"/>
                <a:gd name="connsiteY19" fmla="*/ 175008 h 856615"/>
                <a:gd name="connsiteX20" fmla="*/ 19431 w 681445"/>
                <a:gd name="connsiteY20" fmla="*/ 103502 h 856615"/>
                <a:gd name="connsiteX21" fmla="*/ 175138 w 681445"/>
                <a:gd name="connsiteY21" fmla="*/ 103502 h 856615"/>
                <a:gd name="connsiteX22" fmla="*/ 175138 w 681445"/>
                <a:gd name="connsiteY22" fmla="*/ 125298 h 856615"/>
                <a:gd name="connsiteX23" fmla="*/ 226889 w 681445"/>
                <a:gd name="connsiteY23" fmla="*/ 177049 h 856615"/>
                <a:gd name="connsiteX24" fmla="*/ 451090 w 681445"/>
                <a:gd name="connsiteY24" fmla="*/ 177049 h 856615"/>
                <a:gd name="connsiteX25" fmla="*/ 502842 w 681445"/>
                <a:gd name="connsiteY25" fmla="*/ 125298 h 856615"/>
                <a:gd name="connsiteX26" fmla="*/ 502842 w 681445"/>
                <a:gd name="connsiteY26" fmla="*/ 103502 h 856615"/>
                <a:gd name="connsiteX27" fmla="*/ 662047 w 681445"/>
                <a:gd name="connsiteY27" fmla="*/ 103502 h 856615"/>
                <a:gd name="connsiteX28" fmla="*/ 662047 w 681445"/>
                <a:gd name="connsiteY28" fmla="*/ 837184 h 856615"/>
                <a:gd name="connsiteX29" fmla="*/ 121930 w 681445"/>
                <a:gd name="connsiteY29" fmla="*/ 837184 h 856615"/>
                <a:gd name="connsiteX30" fmla="*/ 112214 w 681445"/>
                <a:gd name="connsiteY30" fmla="*/ 846900 h 856615"/>
                <a:gd name="connsiteX31" fmla="*/ 121930 w 681445"/>
                <a:gd name="connsiteY31" fmla="*/ 856615 h 856615"/>
                <a:gd name="connsiteX32" fmla="*/ 671762 w 681445"/>
                <a:gd name="connsiteY32" fmla="*/ 856615 h 856615"/>
                <a:gd name="connsiteX33" fmla="*/ 681445 w 681445"/>
                <a:gd name="connsiteY33" fmla="*/ 846900 h 856615"/>
                <a:gd name="connsiteX34" fmla="*/ 483378 w 681445"/>
                <a:gd name="connsiteY34" fmla="*/ 125298 h 856615"/>
                <a:gd name="connsiteX35" fmla="*/ 451058 w 681445"/>
                <a:gd name="connsiteY35" fmla="*/ 157618 h 856615"/>
                <a:gd name="connsiteX36" fmla="*/ 226857 w 681445"/>
                <a:gd name="connsiteY36" fmla="*/ 157618 h 856615"/>
                <a:gd name="connsiteX37" fmla="*/ 194537 w 681445"/>
                <a:gd name="connsiteY37" fmla="*/ 125298 h 856615"/>
                <a:gd name="connsiteX38" fmla="*/ 194537 w 681445"/>
                <a:gd name="connsiteY38" fmla="*/ 68462 h 856615"/>
                <a:gd name="connsiteX39" fmla="*/ 265395 w 681445"/>
                <a:gd name="connsiteY39" fmla="*/ 68462 h 856615"/>
                <a:gd name="connsiteX40" fmla="*/ 275111 w 681445"/>
                <a:gd name="connsiteY40" fmla="*/ 58746 h 856615"/>
                <a:gd name="connsiteX41" fmla="*/ 275111 w 681445"/>
                <a:gd name="connsiteY41" fmla="*/ 41226 h 856615"/>
                <a:gd name="connsiteX42" fmla="*/ 296906 w 681445"/>
                <a:gd name="connsiteY42" fmla="*/ 19431 h 856615"/>
                <a:gd name="connsiteX43" fmla="*/ 380977 w 681445"/>
                <a:gd name="connsiteY43" fmla="*/ 19431 h 856615"/>
                <a:gd name="connsiteX44" fmla="*/ 402772 w 681445"/>
                <a:gd name="connsiteY44" fmla="*/ 41226 h 856615"/>
                <a:gd name="connsiteX45" fmla="*/ 402772 w 681445"/>
                <a:gd name="connsiteY45" fmla="*/ 58746 h 856615"/>
                <a:gd name="connsiteX46" fmla="*/ 412488 w 681445"/>
                <a:gd name="connsiteY46" fmla="*/ 68462 h 856615"/>
                <a:gd name="connsiteX47" fmla="*/ 483347 w 681445"/>
                <a:gd name="connsiteY47" fmla="*/ 68462 h 856615"/>
                <a:gd name="connsiteX48" fmla="*/ 483347 w 681445"/>
                <a:gd name="connsiteY48" fmla="*/ 125298 h 8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81445" h="856615">
                  <a:moveTo>
                    <a:pt x="681445" y="846900"/>
                  </a:moveTo>
                  <a:lnTo>
                    <a:pt x="681445" y="93787"/>
                  </a:lnTo>
                  <a:cubicBezTo>
                    <a:pt x="681445" y="88411"/>
                    <a:pt x="677105" y="84071"/>
                    <a:pt x="671730" y="84071"/>
                  </a:cubicBezTo>
                  <a:lnTo>
                    <a:pt x="502809" y="84071"/>
                  </a:lnTo>
                  <a:lnTo>
                    <a:pt x="502809" y="58746"/>
                  </a:lnTo>
                  <a:cubicBezTo>
                    <a:pt x="502809" y="53370"/>
                    <a:pt x="498470" y="49031"/>
                    <a:pt x="493094" y="49031"/>
                  </a:cubicBezTo>
                  <a:lnTo>
                    <a:pt x="422236" y="49031"/>
                  </a:lnTo>
                  <a:lnTo>
                    <a:pt x="422236" y="41226"/>
                  </a:lnTo>
                  <a:cubicBezTo>
                    <a:pt x="422236" y="18492"/>
                    <a:pt x="403744" y="0"/>
                    <a:pt x="381010" y="0"/>
                  </a:cubicBezTo>
                  <a:lnTo>
                    <a:pt x="296938" y="0"/>
                  </a:lnTo>
                  <a:cubicBezTo>
                    <a:pt x="274204" y="0"/>
                    <a:pt x="255712" y="18492"/>
                    <a:pt x="255712" y="41226"/>
                  </a:cubicBezTo>
                  <a:lnTo>
                    <a:pt x="255712" y="49031"/>
                  </a:lnTo>
                  <a:lnTo>
                    <a:pt x="184853" y="49031"/>
                  </a:lnTo>
                  <a:cubicBezTo>
                    <a:pt x="179478" y="49031"/>
                    <a:pt x="175138" y="53370"/>
                    <a:pt x="175138" y="58746"/>
                  </a:cubicBezTo>
                  <a:lnTo>
                    <a:pt x="175138" y="84071"/>
                  </a:lnTo>
                  <a:lnTo>
                    <a:pt x="9716" y="84071"/>
                  </a:lnTo>
                  <a:cubicBezTo>
                    <a:pt x="4339" y="84071"/>
                    <a:pt x="0" y="88411"/>
                    <a:pt x="0" y="93787"/>
                  </a:cubicBezTo>
                  <a:lnTo>
                    <a:pt x="0" y="175008"/>
                  </a:lnTo>
                  <a:cubicBezTo>
                    <a:pt x="0" y="180384"/>
                    <a:pt x="4339" y="184724"/>
                    <a:pt x="9716" y="184724"/>
                  </a:cubicBezTo>
                  <a:cubicBezTo>
                    <a:pt x="15092" y="184724"/>
                    <a:pt x="19431" y="180384"/>
                    <a:pt x="19431" y="175008"/>
                  </a:cubicBezTo>
                  <a:lnTo>
                    <a:pt x="19431" y="103502"/>
                  </a:lnTo>
                  <a:lnTo>
                    <a:pt x="175138" y="103502"/>
                  </a:lnTo>
                  <a:lnTo>
                    <a:pt x="175138" y="125298"/>
                  </a:lnTo>
                  <a:cubicBezTo>
                    <a:pt x="175138" y="153829"/>
                    <a:pt x="198359" y="177049"/>
                    <a:pt x="226889" y="177049"/>
                  </a:cubicBezTo>
                  <a:lnTo>
                    <a:pt x="451090" y="177049"/>
                  </a:lnTo>
                  <a:cubicBezTo>
                    <a:pt x="479622" y="177049"/>
                    <a:pt x="502842" y="153829"/>
                    <a:pt x="502842" y="125298"/>
                  </a:cubicBezTo>
                  <a:lnTo>
                    <a:pt x="502842" y="103502"/>
                  </a:lnTo>
                  <a:lnTo>
                    <a:pt x="662047" y="103502"/>
                  </a:lnTo>
                  <a:lnTo>
                    <a:pt x="662047" y="837184"/>
                  </a:lnTo>
                  <a:lnTo>
                    <a:pt x="121930" y="837184"/>
                  </a:lnTo>
                  <a:cubicBezTo>
                    <a:pt x="116554" y="837184"/>
                    <a:pt x="112214" y="841524"/>
                    <a:pt x="112214" y="846900"/>
                  </a:cubicBezTo>
                  <a:cubicBezTo>
                    <a:pt x="112214" y="852276"/>
                    <a:pt x="116554" y="856615"/>
                    <a:pt x="121930" y="856615"/>
                  </a:cubicBezTo>
                  <a:lnTo>
                    <a:pt x="671762" y="856615"/>
                  </a:lnTo>
                  <a:cubicBezTo>
                    <a:pt x="677105" y="856615"/>
                    <a:pt x="681445" y="852276"/>
                    <a:pt x="681445" y="846900"/>
                  </a:cubicBezTo>
                  <a:close/>
                  <a:moveTo>
                    <a:pt x="483378" y="125298"/>
                  </a:moveTo>
                  <a:cubicBezTo>
                    <a:pt x="483378" y="143109"/>
                    <a:pt x="468870" y="157618"/>
                    <a:pt x="451058" y="157618"/>
                  </a:cubicBezTo>
                  <a:lnTo>
                    <a:pt x="226857" y="157618"/>
                  </a:lnTo>
                  <a:cubicBezTo>
                    <a:pt x="209045" y="157618"/>
                    <a:pt x="194537" y="143109"/>
                    <a:pt x="194537" y="125298"/>
                  </a:cubicBezTo>
                  <a:lnTo>
                    <a:pt x="194537" y="68462"/>
                  </a:lnTo>
                  <a:lnTo>
                    <a:pt x="265395" y="68462"/>
                  </a:lnTo>
                  <a:cubicBezTo>
                    <a:pt x="270771" y="68462"/>
                    <a:pt x="275111" y="64122"/>
                    <a:pt x="275111" y="58746"/>
                  </a:cubicBezTo>
                  <a:lnTo>
                    <a:pt x="275111" y="41226"/>
                  </a:lnTo>
                  <a:cubicBezTo>
                    <a:pt x="275111" y="29211"/>
                    <a:pt x="284891" y="19431"/>
                    <a:pt x="296906" y="19431"/>
                  </a:cubicBezTo>
                  <a:lnTo>
                    <a:pt x="380977" y="19431"/>
                  </a:lnTo>
                  <a:cubicBezTo>
                    <a:pt x="392992" y="19431"/>
                    <a:pt x="402772" y="29211"/>
                    <a:pt x="402772" y="41226"/>
                  </a:cubicBezTo>
                  <a:lnTo>
                    <a:pt x="402772" y="58746"/>
                  </a:lnTo>
                  <a:cubicBezTo>
                    <a:pt x="402772" y="64122"/>
                    <a:pt x="407112" y="68462"/>
                    <a:pt x="412488" y="68462"/>
                  </a:cubicBezTo>
                  <a:lnTo>
                    <a:pt x="483347" y="68462"/>
                  </a:lnTo>
                  <a:lnTo>
                    <a:pt x="483347" y="125298"/>
                  </a:lnTo>
                  <a:close/>
                </a:path>
              </a:pathLst>
            </a:custGeom>
            <a:grpFill/>
            <a:ln w="3239" cap="flat">
              <a:noFill/>
              <a:prstDash val="solid"/>
              <a:miter/>
            </a:ln>
          </p:spPr>
          <p:txBody>
            <a:bodyPr rtlCol="0" anchor="ctr"/>
            <a:lstStyle/>
            <a:p>
              <a:endParaRPr lang="es-AR"/>
            </a:p>
          </p:txBody>
        </p:sp>
        <p:sp>
          <p:nvSpPr>
            <p:cNvPr id="173" name="Forma libre 172">
              <a:extLst>
                <a:ext uri="{FF2B5EF4-FFF2-40B4-BE49-F238E27FC236}">
                  <a16:creationId xmlns:a16="http://schemas.microsoft.com/office/drawing/2014/main" id="{754877D9-34C5-9A70-3A67-0FAFD77B0C0A}"/>
                </a:ext>
              </a:extLst>
            </p:cNvPr>
            <p:cNvSpPr/>
            <p:nvPr/>
          </p:nvSpPr>
          <p:spPr>
            <a:xfrm>
              <a:off x="20059743" y="2811068"/>
              <a:ext cx="120134" cy="115749"/>
            </a:xfrm>
            <a:custGeom>
              <a:avLst/>
              <a:gdLst>
                <a:gd name="connsiteX0" fmla="*/ 48591 w 120134"/>
                <a:gd name="connsiteY0" fmla="*/ 115749 h 115749"/>
                <a:gd name="connsiteX1" fmla="*/ 52509 w 120134"/>
                <a:gd name="connsiteY1" fmla="*/ 115749 h 115749"/>
                <a:gd name="connsiteX2" fmla="*/ 81299 w 120134"/>
                <a:gd name="connsiteY2" fmla="*/ 97225 h 115749"/>
                <a:gd name="connsiteX3" fmla="*/ 119255 w 120134"/>
                <a:gd name="connsiteY3" fmla="*/ 13737 h 115749"/>
                <a:gd name="connsiteX4" fmla="*/ 114430 w 120134"/>
                <a:gd name="connsiteY4" fmla="*/ 880 h 115749"/>
                <a:gd name="connsiteX5" fmla="*/ 101572 w 120134"/>
                <a:gd name="connsiteY5" fmla="*/ 5705 h 115749"/>
                <a:gd name="connsiteX6" fmla="*/ 63617 w 120134"/>
                <a:gd name="connsiteY6" fmla="*/ 89194 h 115749"/>
                <a:gd name="connsiteX7" fmla="*/ 52542 w 120134"/>
                <a:gd name="connsiteY7" fmla="*/ 96318 h 115749"/>
                <a:gd name="connsiteX8" fmla="*/ 48623 w 120134"/>
                <a:gd name="connsiteY8" fmla="*/ 96318 h 115749"/>
                <a:gd name="connsiteX9" fmla="*/ 38066 w 120134"/>
                <a:gd name="connsiteY9" fmla="*/ 90230 h 115749"/>
                <a:gd name="connsiteX10" fmla="*/ 18116 w 120134"/>
                <a:gd name="connsiteY10" fmla="*/ 55740 h 115749"/>
                <a:gd name="connsiteX11" fmla="*/ 4839 w 120134"/>
                <a:gd name="connsiteY11" fmla="*/ 52178 h 115749"/>
                <a:gd name="connsiteX12" fmla="*/ 1308 w 120134"/>
                <a:gd name="connsiteY12" fmla="*/ 65456 h 115749"/>
                <a:gd name="connsiteX13" fmla="*/ 21258 w 120134"/>
                <a:gd name="connsiteY13" fmla="*/ 99946 h 115749"/>
                <a:gd name="connsiteX14" fmla="*/ 48591 w 120134"/>
                <a:gd name="connsiteY14" fmla="*/ 115749 h 11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134" h="115749">
                  <a:moveTo>
                    <a:pt x="48591" y="115749"/>
                  </a:moveTo>
                  <a:lnTo>
                    <a:pt x="52509" y="115749"/>
                  </a:lnTo>
                  <a:cubicBezTo>
                    <a:pt x="64881" y="115749"/>
                    <a:pt x="76150" y="108463"/>
                    <a:pt x="81299" y="97225"/>
                  </a:cubicBezTo>
                  <a:lnTo>
                    <a:pt x="119255" y="13737"/>
                  </a:lnTo>
                  <a:cubicBezTo>
                    <a:pt x="121489" y="8847"/>
                    <a:pt x="119319" y="3082"/>
                    <a:pt x="114430" y="880"/>
                  </a:cubicBezTo>
                  <a:cubicBezTo>
                    <a:pt x="109540" y="-1355"/>
                    <a:pt x="103775" y="815"/>
                    <a:pt x="101572" y="5705"/>
                  </a:cubicBezTo>
                  <a:lnTo>
                    <a:pt x="63617" y="89194"/>
                  </a:lnTo>
                  <a:cubicBezTo>
                    <a:pt x="61642" y="93533"/>
                    <a:pt x="57302" y="96318"/>
                    <a:pt x="52542" y="96318"/>
                  </a:cubicBezTo>
                  <a:lnTo>
                    <a:pt x="48623" y="96318"/>
                  </a:lnTo>
                  <a:cubicBezTo>
                    <a:pt x="44283" y="96318"/>
                    <a:pt x="40235" y="93987"/>
                    <a:pt x="38066" y="90230"/>
                  </a:cubicBezTo>
                  <a:lnTo>
                    <a:pt x="18116" y="55740"/>
                  </a:lnTo>
                  <a:cubicBezTo>
                    <a:pt x="15429" y="51077"/>
                    <a:pt x="9469" y="49522"/>
                    <a:pt x="4839" y="52178"/>
                  </a:cubicBezTo>
                  <a:cubicBezTo>
                    <a:pt x="208" y="54866"/>
                    <a:pt x="-1379" y="60792"/>
                    <a:pt x="1308" y="65456"/>
                  </a:cubicBezTo>
                  <a:lnTo>
                    <a:pt x="21258" y="99946"/>
                  </a:lnTo>
                  <a:cubicBezTo>
                    <a:pt x="26893" y="109694"/>
                    <a:pt x="37353" y="115749"/>
                    <a:pt x="48591" y="115749"/>
                  </a:cubicBezTo>
                  <a:close/>
                </a:path>
              </a:pathLst>
            </a:custGeom>
            <a:grpFill/>
            <a:ln w="3239" cap="flat">
              <a:noFill/>
              <a:prstDash val="solid"/>
              <a:miter/>
            </a:ln>
          </p:spPr>
          <p:txBody>
            <a:bodyPr rtlCol="0" anchor="ctr"/>
            <a:lstStyle/>
            <a:p>
              <a:endParaRPr lang="es-AR"/>
            </a:p>
          </p:txBody>
        </p:sp>
        <p:sp>
          <p:nvSpPr>
            <p:cNvPr id="174" name="Forma libre 173">
              <a:extLst>
                <a:ext uri="{FF2B5EF4-FFF2-40B4-BE49-F238E27FC236}">
                  <a16:creationId xmlns:a16="http://schemas.microsoft.com/office/drawing/2014/main" id="{4AF18FF1-4F7C-433A-26DE-A938610477A0}"/>
                </a:ext>
              </a:extLst>
            </p:cNvPr>
            <p:cNvSpPr/>
            <p:nvPr/>
          </p:nvSpPr>
          <p:spPr>
            <a:xfrm>
              <a:off x="19752519" y="2841710"/>
              <a:ext cx="252570" cy="19430"/>
            </a:xfrm>
            <a:custGeom>
              <a:avLst/>
              <a:gdLst>
                <a:gd name="connsiteX0" fmla="*/ 242855 w 252570"/>
                <a:gd name="connsiteY0" fmla="*/ 0 h 19430"/>
                <a:gd name="connsiteX1" fmla="*/ 9716 w 252570"/>
                <a:gd name="connsiteY1" fmla="*/ 0 h 19430"/>
                <a:gd name="connsiteX2" fmla="*/ 0 w 252570"/>
                <a:gd name="connsiteY2" fmla="*/ 9715 h 19430"/>
                <a:gd name="connsiteX3" fmla="*/ 9716 w 252570"/>
                <a:gd name="connsiteY3" fmla="*/ 19431 h 19430"/>
                <a:gd name="connsiteX4" fmla="*/ 242855 w 252570"/>
                <a:gd name="connsiteY4" fmla="*/ 19431 h 19430"/>
                <a:gd name="connsiteX5" fmla="*/ 252571 w 252570"/>
                <a:gd name="connsiteY5" fmla="*/ 9715 h 19430"/>
                <a:gd name="connsiteX6" fmla="*/ 242855 w 252570"/>
                <a:gd name="connsiteY6" fmla="*/ 0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570" h="19430">
                  <a:moveTo>
                    <a:pt x="242855" y="0"/>
                  </a:moveTo>
                  <a:lnTo>
                    <a:pt x="9716" y="0"/>
                  </a:lnTo>
                  <a:cubicBezTo>
                    <a:pt x="4340" y="0"/>
                    <a:pt x="0" y="4339"/>
                    <a:pt x="0" y="9715"/>
                  </a:cubicBezTo>
                  <a:cubicBezTo>
                    <a:pt x="0" y="15091"/>
                    <a:pt x="4340" y="19431"/>
                    <a:pt x="9716" y="19431"/>
                  </a:cubicBezTo>
                  <a:lnTo>
                    <a:pt x="242855" y="19431"/>
                  </a:lnTo>
                  <a:cubicBezTo>
                    <a:pt x="248232" y="19431"/>
                    <a:pt x="252571" y="15091"/>
                    <a:pt x="252571" y="9715"/>
                  </a:cubicBezTo>
                  <a:cubicBezTo>
                    <a:pt x="252571" y="4339"/>
                    <a:pt x="248199" y="0"/>
                    <a:pt x="242855" y="0"/>
                  </a:cubicBezTo>
                  <a:close/>
                </a:path>
              </a:pathLst>
            </a:custGeom>
            <a:grpFill/>
            <a:ln w="3239" cap="flat">
              <a:noFill/>
              <a:prstDash val="solid"/>
              <a:miter/>
            </a:ln>
          </p:spPr>
          <p:txBody>
            <a:bodyPr rtlCol="0" anchor="ctr"/>
            <a:lstStyle/>
            <a:p>
              <a:endParaRPr lang="es-AR"/>
            </a:p>
          </p:txBody>
        </p:sp>
        <p:sp>
          <p:nvSpPr>
            <p:cNvPr id="175" name="Forma libre 174">
              <a:extLst>
                <a:ext uri="{FF2B5EF4-FFF2-40B4-BE49-F238E27FC236}">
                  <a16:creationId xmlns:a16="http://schemas.microsoft.com/office/drawing/2014/main" id="{C9D194B6-4867-1358-3D48-53D7C8172C96}"/>
                </a:ext>
              </a:extLst>
            </p:cNvPr>
            <p:cNvSpPr/>
            <p:nvPr/>
          </p:nvSpPr>
          <p:spPr>
            <a:xfrm>
              <a:off x="19769975" y="2890740"/>
              <a:ext cx="180934" cy="19430"/>
            </a:xfrm>
            <a:custGeom>
              <a:avLst/>
              <a:gdLst>
                <a:gd name="connsiteX0" fmla="*/ 171219 w 180934"/>
                <a:gd name="connsiteY0" fmla="*/ 19431 h 19430"/>
                <a:gd name="connsiteX1" fmla="*/ 180935 w 180934"/>
                <a:gd name="connsiteY1" fmla="*/ 9715 h 19430"/>
                <a:gd name="connsiteX2" fmla="*/ 171219 w 180934"/>
                <a:gd name="connsiteY2" fmla="*/ 0 h 19430"/>
                <a:gd name="connsiteX3" fmla="*/ 9716 w 180934"/>
                <a:gd name="connsiteY3" fmla="*/ 0 h 19430"/>
                <a:gd name="connsiteX4" fmla="*/ 0 w 180934"/>
                <a:gd name="connsiteY4" fmla="*/ 9715 h 19430"/>
                <a:gd name="connsiteX5" fmla="*/ 9716 w 180934"/>
                <a:gd name="connsiteY5" fmla="*/ 19431 h 19430"/>
                <a:gd name="connsiteX6" fmla="*/ 171219 w 180934"/>
                <a:gd name="connsiteY6"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34" h="19430">
                  <a:moveTo>
                    <a:pt x="171219" y="19431"/>
                  </a:moveTo>
                  <a:cubicBezTo>
                    <a:pt x="176596" y="19431"/>
                    <a:pt x="180935" y="15092"/>
                    <a:pt x="180935" y="9715"/>
                  </a:cubicBezTo>
                  <a:cubicBezTo>
                    <a:pt x="180935" y="4340"/>
                    <a:pt x="176596" y="0"/>
                    <a:pt x="171219" y="0"/>
                  </a:cubicBezTo>
                  <a:lnTo>
                    <a:pt x="9716" y="0"/>
                  </a:lnTo>
                  <a:cubicBezTo>
                    <a:pt x="4339" y="0"/>
                    <a:pt x="0" y="4340"/>
                    <a:pt x="0" y="9715"/>
                  </a:cubicBezTo>
                  <a:cubicBezTo>
                    <a:pt x="0" y="15092"/>
                    <a:pt x="4339" y="19431"/>
                    <a:pt x="9716" y="19431"/>
                  </a:cubicBezTo>
                  <a:lnTo>
                    <a:pt x="171219" y="19431"/>
                  </a:lnTo>
                  <a:close/>
                </a:path>
              </a:pathLst>
            </a:custGeom>
            <a:grpFill/>
            <a:ln w="3239" cap="flat">
              <a:noFill/>
              <a:prstDash val="solid"/>
              <a:miter/>
            </a:ln>
          </p:spPr>
          <p:txBody>
            <a:bodyPr rtlCol="0" anchor="ctr"/>
            <a:lstStyle/>
            <a:p>
              <a:endParaRPr lang="es-AR"/>
            </a:p>
          </p:txBody>
        </p:sp>
        <p:sp>
          <p:nvSpPr>
            <p:cNvPr id="176" name="Forma libre 175">
              <a:extLst>
                <a:ext uri="{FF2B5EF4-FFF2-40B4-BE49-F238E27FC236}">
                  <a16:creationId xmlns:a16="http://schemas.microsoft.com/office/drawing/2014/main" id="{57CDFAEE-529E-9BE5-66D8-21FBEAAA52EE}"/>
                </a:ext>
              </a:extLst>
            </p:cNvPr>
            <p:cNvSpPr/>
            <p:nvPr/>
          </p:nvSpPr>
          <p:spPr>
            <a:xfrm>
              <a:off x="20059744" y="3016421"/>
              <a:ext cx="120166" cy="115749"/>
            </a:xfrm>
            <a:custGeom>
              <a:avLst/>
              <a:gdLst>
                <a:gd name="connsiteX0" fmla="*/ 1307 w 120166"/>
                <a:gd name="connsiteY0" fmla="*/ 65488 h 115749"/>
                <a:gd name="connsiteX1" fmla="*/ 21257 w 120166"/>
                <a:gd name="connsiteY1" fmla="*/ 99978 h 115749"/>
                <a:gd name="connsiteX2" fmla="*/ 48622 w 120166"/>
                <a:gd name="connsiteY2" fmla="*/ 115750 h 115749"/>
                <a:gd name="connsiteX3" fmla="*/ 52540 w 120166"/>
                <a:gd name="connsiteY3" fmla="*/ 115750 h 115749"/>
                <a:gd name="connsiteX4" fmla="*/ 81330 w 120166"/>
                <a:gd name="connsiteY4" fmla="*/ 97225 h 115749"/>
                <a:gd name="connsiteX5" fmla="*/ 119286 w 120166"/>
                <a:gd name="connsiteY5" fmla="*/ 13737 h 115749"/>
                <a:gd name="connsiteX6" fmla="*/ 114460 w 120166"/>
                <a:gd name="connsiteY6" fmla="*/ 880 h 115749"/>
                <a:gd name="connsiteX7" fmla="*/ 101603 w 120166"/>
                <a:gd name="connsiteY7" fmla="*/ 5705 h 115749"/>
                <a:gd name="connsiteX8" fmla="*/ 63648 w 120166"/>
                <a:gd name="connsiteY8" fmla="*/ 89194 h 115749"/>
                <a:gd name="connsiteX9" fmla="*/ 52573 w 120166"/>
                <a:gd name="connsiteY9" fmla="*/ 96351 h 115749"/>
                <a:gd name="connsiteX10" fmla="*/ 48654 w 120166"/>
                <a:gd name="connsiteY10" fmla="*/ 96351 h 115749"/>
                <a:gd name="connsiteX11" fmla="*/ 38097 w 120166"/>
                <a:gd name="connsiteY11" fmla="*/ 90263 h 115749"/>
                <a:gd name="connsiteX12" fmla="*/ 18147 w 120166"/>
                <a:gd name="connsiteY12" fmla="*/ 55773 h 115749"/>
                <a:gd name="connsiteX13" fmla="*/ 4870 w 120166"/>
                <a:gd name="connsiteY13" fmla="*/ 52210 h 115749"/>
                <a:gd name="connsiteX14" fmla="*/ 1307 w 120166"/>
                <a:gd name="connsiteY14" fmla="*/ 65488 h 11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166" h="115749">
                  <a:moveTo>
                    <a:pt x="1307" y="65488"/>
                  </a:moveTo>
                  <a:lnTo>
                    <a:pt x="21257" y="99978"/>
                  </a:lnTo>
                  <a:cubicBezTo>
                    <a:pt x="26892" y="109726"/>
                    <a:pt x="37385" y="115750"/>
                    <a:pt x="48622" y="115750"/>
                  </a:cubicBezTo>
                  <a:lnTo>
                    <a:pt x="52540" y="115750"/>
                  </a:lnTo>
                  <a:cubicBezTo>
                    <a:pt x="64912" y="115750"/>
                    <a:pt x="76182" y="108463"/>
                    <a:pt x="81330" y="97225"/>
                  </a:cubicBezTo>
                  <a:lnTo>
                    <a:pt x="119286" y="13737"/>
                  </a:lnTo>
                  <a:cubicBezTo>
                    <a:pt x="121521" y="8847"/>
                    <a:pt x="119350" y="3082"/>
                    <a:pt x="114460" y="880"/>
                  </a:cubicBezTo>
                  <a:cubicBezTo>
                    <a:pt x="109571" y="-1355"/>
                    <a:pt x="103806" y="815"/>
                    <a:pt x="101603" y="5705"/>
                  </a:cubicBezTo>
                  <a:lnTo>
                    <a:pt x="63648" y="89194"/>
                  </a:lnTo>
                  <a:cubicBezTo>
                    <a:pt x="61673" y="93533"/>
                    <a:pt x="57333" y="96351"/>
                    <a:pt x="52573" y="96351"/>
                  </a:cubicBezTo>
                  <a:lnTo>
                    <a:pt x="48654" y="96351"/>
                  </a:lnTo>
                  <a:cubicBezTo>
                    <a:pt x="44315" y="96351"/>
                    <a:pt x="40299" y="94019"/>
                    <a:pt x="38097" y="90263"/>
                  </a:cubicBezTo>
                  <a:lnTo>
                    <a:pt x="18147" y="55773"/>
                  </a:lnTo>
                  <a:cubicBezTo>
                    <a:pt x="15460" y="51142"/>
                    <a:pt x="9501" y="49555"/>
                    <a:pt x="4870" y="52210"/>
                  </a:cubicBezTo>
                  <a:cubicBezTo>
                    <a:pt x="207" y="54931"/>
                    <a:pt x="-1380" y="60857"/>
                    <a:pt x="1307" y="65488"/>
                  </a:cubicBezTo>
                  <a:close/>
                </a:path>
              </a:pathLst>
            </a:custGeom>
            <a:grpFill/>
            <a:ln w="3239" cap="flat">
              <a:noFill/>
              <a:prstDash val="solid"/>
              <a:miter/>
            </a:ln>
          </p:spPr>
          <p:txBody>
            <a:bodyPr rtlCol="0" anchor="ctr"/>
            <a:lstStyle/>
            <a:p>
              <a:endParaRPr lang="es-AR"/>
            </a:p>
          </p:txBody>
        </p:sp>
        <p:sp>
          <p:nvSpPr>
            <p:cNvPr id="177" name="Forma libre 176">
              <a:extLst>
                <a:ext uri="{FF2B5EF4-FFF2-40B4-BE49-F238E27FC236}">
                  <a16:creationId xmlns:a16="http://schemas.microsoft.com/office/drawing/2014/main" id="{0069A78F-9E53-41EB-E005-4A32BFA3933C}"/>
                </a:ext>
              </a:extLst>
            </p:cNvPr>
            <p:cNvSpPr/>
            <p:nvPr/>
          </p:nvSpPr>
          <p:spPr>
            <a:xfrm>
              <a:off x="19757474" y="3047095"/>
              <a:ext cx="247615" cy="19430"/>
            </a:xfrm>
            <a:custGeom>
              <a:avLst/>
              <a:gdLst>
                <a:gd name="connsiteX0" fmla="*/ 247616 w 247615"/>
                <a:gd name="connsiteY0" fmla="*/ 9715 h 19430"/>
                <a:gd name="connsiteX1" fmla="*/ 237900 w 247615"/>
                <a:gd name="connsiteY1" fmla="*/ 0 h 19430"/>
                <a:gd name="connsiteX2" fmla="*/ 9716 w 247615"/>
                <a:gd name="connsiteY2" fmla="*/ 0 h 19430"/>
                <a:gd name="connsiteX3" fmla="*/ 0 w 247615"/>
                <a:gd name="connsiteY3" fmla="*/ 9715 h 19430"/>
                <a:gd name="connsiteX4" fmla="*/ 9716 w 247615"/>
                <a:gd name="connsiteY4" fmla="*/ 19431 h 19430"/>
                <a:gd name="connsiteX5" fmla="*/ 237900 w 247615"/>
                <a:gd name="connsiteY5" fmla="*/ 19431 h 19430"/>
                <a:gd name="connsiteX6" fmla="*/ 247616 w 247615"/>
                <a:gd name="connsiteY6" fmla="*/ 9715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15" h="19430">
                  <a:moveTo>
                    <a:pt x="247616" y="9715"/>
                  </a:moveTo>
                  <a:cubicBezTo>
                    <a:pt x="247616" y="4340"/>
                    <a:pt x="243277" y="0"/>
                    <a:pt x="237900" y="0"/>
                  </a:cubicBezTo>
                  <a:lnTo>
                    <a:pt x="9716" y="0"/>
                  </a:lnTo>
                  <a:cubicBezTo>
                    <a:pt x="4340" y="0"/>
                    <a:pt x="0" y="4340"/>
                    <a:pt x="0" y="9715"/>
                  </a:cubicBezTo>
                  <a:cubicBezTo>
                    <a:pt x="0" y="15091"/>
                    <a:pt x="4340" y="19431"/>
                    <a:pt x="9716" y="19431"/>
                  </a:cubicBezTo>
                  <a:lnTo>
                    <a:pt x="237900" y="19431"/>
                  </a:lnTo>
                  <a:cubicBezTo>
                    <a:pt x="243244" y="19431"/>
                    <a:pt x="247616" y="15091"/>
                    <a:pt x="247616" y="9715"/>
                  </a:cubicBezTo>
                  <a:close/>
                </a:path>
              </a:pathLst>
            </a:custGeom>
            <a:grpFill/>
            <a:ln w="3239" cap="flat">
              <a:noFill/>
              <a:prstDash val="solid"/>
              <a:miter/>
            </a:ln>
          </p:spPr>
          <p:txBody>
            <a:bodyPr rtlCol="0" anchor="ctr"/>
            <a:lstStyle/>
            <a:p>
              <a:endParaRPr lang="es-AR"/>
            </a:p>
          </p:txBody>
        </p:sp>
        <p:sp>
          <p:nvSpPr>
            <p:cNvPr id="178" name="Forma libre 177">
              <a:extLst>
                <a:ext uri="{FF2B5EF4-FFF2-40B4-BE49-F238E27FC236}">
                  <a16:creationId xmlns:a16="http://schemas.microsoft.com/office/drawing/2014/main" id="{56B1C1B5-33D5-6304-47B3-9044C4F868B1}"/>
                </a:ext>
              </a:extLst>
            </p:cNvPr>
            <p:cNvSpPr/>
            <p:nvPr/>
          </p:nvSpPr>
          <p:spPr>
            <a:xfrm>
              <a:off x="19761619" y="3096126"/>
              <a:ext cx="189290" cy="19430"/>
            </a:xfrm>
            <a:custGeom>
              <a:avLst/>
              <a:gdLst>
                <a:gd name="connsiteX0" fmla="*/ 9716 w 189290"/>
                <a:gd name="connsiteY0" fmla="*/ 0 h 19430"/>
                <a:gd name="connsiteX1" fmla="*/ 0 w 189290"/>
                <a:gd name="connsiteY1" fmla="*/ 9715 h 19430"/>
                <a:gd name="connsiteX2" fmla="*/ 9716 w 189290"/>
                <a:gd name="connsiteY2" fmla="*/ 19431 h 19430"/>
                <a:gd name="connsiteX3" fmla="*/ 179575 w 189290"/>
                <a:gd name="connsiteY3" fmla="*/ 19431 h 19430"/>
                <a:gd name="connsiteX4" fmla="*/ 189290 w 189290"/>
                <a:gd name="connsiteY4" fmla="*/ 9715 h 19430"/>
                <a:gd name="connsiteX5" fmla="*/ 179575 w 189290"/>
                <a:gd name="connsiteY5" fmla="*/ 0 h 19430"/>
                <a:gd name="connsiteX6" fmla="*/ 9716 w 189290"/>
                <a:gd name="connsiteY6" fmla="*/ 0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290" h="19430">
                  <a:moveTo>
                    <a:pt x="9716" y="0"/>
                  </a:moveTo>
                  <a:cubicBezTo>
                    <a:pt x="4340" y="0"/>
                    <a:pt x="0" y="4339"/>
                    <a:pt x="0" y="9715"/>
                  </a:cubicBezTo>
                  <a:cubicBezTo>
                    <a:pt x="0" y="15091"/>
                    <a:pt x="4340" y="19431"/>
                    <a:pt x="9716" y="19431"/>
                  </a:cubicBezTo>
                  <a:lnTo>
                    <a:pt x="179575" y="19431"/>
                  </a:lnTo>
                  <a:cubicBezTo>
                    <a:pt x="184951" y="19431"/>
                    <a:pt x="189290" y="15091"/>
                    <a:pt x="189290" y="9715"/>
                  </a:cubicBezTo>
                  <a:cubicBezTo>
                    <a:pt x="189290" y="4339"/>
                    <a:pt x="184951" y="0"/>
                    <a:pt x="179575" y="0"/>
                  </a:cubicBezTo>
                  <a:lnTo>
                    <a:pt x="9716" y="0"/>
                  </a:lnTo>
                  <a:close/>
                </a:path>
              </a:pathLst>
            </a:custGeom>
            <a:grpFill/>
            <a:ln w="3239" cap="flat">
              <a:noFill/>
              <a:prstDash val="solid"/>
              <a:miter/>
            </a:ln>
          </p:spPr>
          <p:txBody>
            <a:bodyPr rtlCol="0" anchor="ctr"/>
            <a:lstStyle/>
            <a:p>
              <a:endParaRPr lang="es-AR"/>
            </a:p>
          </p:txBody>
        </p:sp>
        <p:sp>
          <p:nvSpPr>
            <p:cNvPr id="179" name="Forma libre 178">
              <a:extLst>
                <a:ext uri="{FF2B5EF4-FFF2-40B4-BE49-F238E27FC236}">
                  <a16:creationId xmlns:a16="http://schemas.microsoft.com/office/drawing/2014/main" id="{6B974361-FE16-D9B0-8DA4-2AB8ED5D5078}"/>
                </a:ext>
              </a:extLst>
            </p:cNvPr>
            <p:cNvSpPr/>
            <p:nvPr/>
          </p:nvSpPr>
          <p:spPr>
            <a:xfrm>
              <a:off x="20059744" y="3221839"/>
              <a:ext cx="120166" cy="115749"/>
            </a:xfrm>
            <a:custGeom>
              <a:avLst/>
              <a:gdLst>
                <a:gd name="connsiteX0" fmla="*/ 1307 w 120166"/>
                <a:gd name="connsiteY0" fmla="*/ 65488 h 115749"/>
                <a:gd name="connsiteX1" fmla="*/ 21257 w 120166"/>
                <a:gd name="connsiteY1" fmla="*/ 99978 h 115749"/>
                <a:gd name="connsiteX2" fmla="*/ 48622 w 120166"/>
                <a:gd name="connsiteY2" fmla="*/ 115750 h 115749"/>
                <a:gd name="connsiteX3" fmla="*/ 52540 w 120166"/>
                <a:gd name="connsiteY3" fmla="*/ 115750 h 115749"/>
                <a:gd name="connsiteX4" fmla="*/ 81330 w 120166"/>
                <a:gd name="connsiteY4" fmla="*/ 97225 h 115749"/>
                <a:gd name="connsiteX5" fmla="*/ 119286 w 120166"/>
                <a:gd name="connsiteY5" fmla="*/ 13737 h 115749"/>
                <a:gd name="connsiteX6" fmla="*/ 114460 w 120166"/>
                <a:gd name="connsiteY6" fmla="*/ 880 h 115749"/>
                <a:gd name="connsiteX7" fmla="*/ 101603 w 120166"/>
                <a:gd name="connsiteY7" fmla="*/ 5705 h 115749"/>
                <a:gd name="connsiteX8" fmla="*/ 63648 w 120166"/>
                <a:gd name="connsiteY8" fmla="*/ 89194 h 115749"/>
                <a:gd name="connsiteX9" fmla="*/ 52573 w 120166"/>
                <a:gd name="connsiteY9" fmla="*/ 96351 h 115749"/>
                <a:gd name="connsiteX10" fmla="*/ 48654 w 120166"/>
                <a:gd name="connsiteY10" fmla="*/ 96351 h 115749"/>
                <a:gd name="connsiteX11" fmla="*/ 38097 w 120166"/>
                <a:gd name="connsiteY11" fmla="*/ 90263 h 115749"/>
                <a:gd name="connsiteX12" fmla="*/ 18147 w 120166"/>
                <a:gd name="connsiteY12" fmla="*/ 55773 h 115749"/>
                <a:gd name="connsiteX13" fmla="*/ 4870 w 120166"/>
                <a:gd name="connsiteY13" fmla="*/ 52210 h 115749"/>
                <a:gd name="connsiteX14" fmla="*/ 1307 w 120166"/>
                <a:gd name="connsiteY14" fmla="*/ 65488 h 11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0166" h="115749">
                  <a:moveTo>
                    <a:pt x="1307" y="65488"/>
                  </a:moveTo>
                  <a:lnTo>
                    <a:pt x="21257" y="99978"/>
                  </a:lnTo>
                  <a:cubicBezTo>
                    <a:pt x="26892" y="109726"/>
                    <a:pt x="37385" y="115750"/>
                    <a:pt x="48622" y="115750"/>
                  </a:cubicBezTo>
                  <a:lnTo>
                    <a:pt x="52540" y="115750"/>
                  </a:lnTo>
                  <a:cubicBezTo>
                    <a:pt x="64912" y="115750"/>
                    <a:pt x="76182" y="108463"/>
                    <a:pt x="81330" y="97225"/>
                  </a:cubicBezTo>
                  <a:lnTo>
                    <a:pt x="119286" y="13737"/>
                  </a:lnTo>
                  <a:cubicBezTo>
                    <a:pt x="121521" y="8847"/>
                    <a:pt x="119350" y="3082"/>
                    <a:pt x="114460" y="880"/>
                  </a:cubicBezTo>
                  <a:cubicBezTo>
                    <a:pt x="109571" y="-1355"/>
                    <a:pt x="103806" y="815"/>
                    <a:pt x="101603" y="5705"/>
                  </a:cubicBezTo>
                  <a:lnTo>
                    <a:pt x="63648" y="89194"/>
                  </a:lnTo>
                  <a:cubicBezTo>
                    <a:pt x="61673" y="93534"/>
                    <a:pt x="57333" y="96351"/>
                    <a:pt x="52573" y="96351"/>
                  </a:cubicBezTo>
                  <a:lnTo>
                    <a:pt x="48654" y="96351"/>
                  </a:lnTo>
                  <a:cubicBezTo>
                    <a:pt x="44315" y="96351"/>
                    <a:pt x="40299" y="94019"/>
                    <a:pt x="38097" y="90263"/>
                  </a:cubicBezTo>
                  <a:lnTo>
                    <a:pt x="18147" y="55773"/>
                  </a:lnTo>
                  <a:cubicBezTo>
                    <a:pt x="15460" y="51142"/>
                    <a:pt x="9501" y="49555"/>
                    <a:pt x="4870" y="52210"/>
                  </a:cubicBezTo>
                  <a:cubicBezTo>
                    <a:pt x="207" y="54898"/>
                    <a:pt x="-1380" y="60825"/>
                    <a:pt x="1307" y="65488"/>
                  </a:cubicBezTo>
                  <a:close/>
                </a:path>
              </a:pathLst>
            </a:custGeom>
            <a:grpFill/>
            <a:ln w="3239" cap="flat">
              <a:noFill/>
              <a:prstDash val="solid"/>
              <a:miter/>
            </a:ln>
          </p:spPr>
          <p:txBody>
            <a:bodyPr rtlCol="0" anchor="ctr"/>
            <a:lstStyle/>
            <a:p>
              <a:endParaRPr lang="es-AR"/>
            </a:p>
          </p:txBody>
        </p:sp>
        <p:sp>
          <p:nvSpPr>
            <p:cNvPr id="180" name="Forma libre 179">
              <a:extLst>
                <a:ext uri="{FF2B5EF4-FFF2-40B4-BE49-F238E27FC236}">
                  <a16:creationId xmlns:a16="http://schemas.microsoft.com/office/drawing/2014/main" id="{1B0B4082-896D-C1B7-301A-EE05E1BA2B83}"/>
                </a:ext>
              </a:extLst>
            </p:cNvPr>
            <p:cNvSpPr/>
            <p:nvPr/>
          </p:nvSpPr>
          <p:spPr>
            <a:xfrm>
              <a:off x="19729234" y="3252481"/>
              <a:ext cx="275822" cy="19430"/>
            </a:xfrm>
            <a:custGeom>
              <a:avLst/>
              <a:gdLst>
                <a:gd name="connsiteX0" fmla="*/ 0 w 275822"/>
                <a:gd name="connsiteY0" fmla="*/ 9715 h 19430"/>
                <a:gd name="connsiteX1" fmla="*/ 9716 w 275822"/>
                <a:gd name="connsiteY1" fmla="*/ 19431 h 19430"/>
                <a:gd name="connsiteX2" fmla="*/ 266107 w 275822"/>
                <a:gd name="connsiteY2" fmla="*/ 19431 h 19430"/>
                <a:gd name="connsiteX3" fmla="*/ 275823 w 275822"/>
                <a:gd name="connsiteY3" fmla="*/ 9715 h 19430"/>
                <a:gd name="connsiteX4" fmla="*/ 266107 w 275822"/>
                <a:gd name="connsiteY4" fmla="*/ 0 h 19430"/>
                <a:gd name="connsiteX5" fmla="*/ 9716 w 275822"/>
                <a:gd name="connsiteY5" fmla="*/ 0 h 19430"/>
                <a:gd name="connsiteX6" fmla="*/ 0 w 275822"/>
                <a:gd name="connsiteY6" fmla="*/ 9715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822" h="19430">
                  <a:moveTo>
                    <a:pt x="0" y="9715"/>
                  </a:moveTo>
                  <a:cubicBezTo>
                    <a:pt x="0" y="15092"/>
                    <a:pt x="4340" y="19431"/>
                    <a:pt x="9716" y="19431"/>
                  </a:cubicBezTo>
                  <a:lnTo>
                    <a:pt x="266107" y="19431"/>
                  </a:lnTo>
                  <a:cubicBezTo>
                    <a:pt x="271484" y="19431"/>
                    <a:pt x="275823" y="15092"/>
                    <a:pt x="275823" y="9715"/>
                  </a:cubicBezTo>
                  <a:cubicBezTo>
                    <a:pt x="275823" y="4340"/>
                    <a:pt x="271484" y="0"/>
                    <a:pt x="266107" y="0"/>
                  </a:cubicBezTo>
                  <a:lnTo>
                    <a:pt x="9716" y="0"/>
                  </a:lnTo>
                  <a:cubicBezTo>
                    <a:pt x="4372" y="0"/>
                    <a:pt x="0" y="4340"/>
                    <a:pt x="0" y="9715"/>
                  </a:cubicBezTo>
                  <a:close/>
                </a:path>
              </a:pathLst>
            </a:custGeom>
            <a:grpFill/>
            <a:ln w="3239" cap="flat">
              <a:noFill/>
              <a:prstDash val="solid"/>
              <a:miter/>
            </a:ln>
          </p:spPr>
          <p:txBody>
            <a:bodyPr rtlCol="0" anchor="ctr"/>
            <a:lstStyle/>
            <a:p>
              <a:endParaRPr lang="es-AR"/>
            </a:p>
          </p:txBody>
        </p:sp>
        <p:sp>
          <p:nvSpPr>
            <p:cNvPr id="181" name="Forma libre 180">
              <a:extLst>
                <a:ext uri="{FF2B5EF4-FFF2-40B4-BE49-F238E27FC236}">
                  <a16:creationId xmlns:a16="http://schemas.microsoft.com/office/drawing/2014/main" id="{EA4DDA3D-FE6D-7AB0-8457-3C77BC7AA3C1}"/>
                </a:ext>
              </a:extLst>
            </p:cNvPr>
            <p:cNvSpPr/>
            <p:nvPr/>
          </p:nvSpPr>
          <p:spPr>
            <a:xfrm>
              <a:off x="19729234" y="3301512"/>
              <a:ext cx="221642" cy="19430"/>
            </a:xfrm>
            <a:custGeom>
              <a:avLst/>
              <a:gdLst>
                <a:gd name="connsiteX0" fmla="*/ 9716 w 221642"/>
                <a:gd name="connsiteY0" fmla="*/ 19431 h 19430"/>
                <a:gd name="connsiteX1" fmla="*/ 211927 w 221642"/>
                <a:gd name="connsiteY1" fmla="*/ 19431 h 19430"/>
                <a:gd name="connsiteX2" fmla="*/ 221643 w 221642"/>
                <a:gd name="connsiteY2" fmla="*/ 9715 h 19430"/>
                <a:gd name="connsiteX3" fmla="*/ 211927 w 221642"/>
                <a:gd name="connsiteY3" fmla="*/ 0 h 19430"/>
                <a:gd name="connsiteX4" fmla="*/ 9716 w 221642"/>
                <a:gd name="connsiteY4" fmla="*/ 0 h 19430"/>
                <a:gd name="connsiteX5" fmla="*/ 0 w 221642"/>
                <a:gd name="connsiteY5" fmla="*/ 9715 h 19430"/>
                <a:gd name="connsiteX6" fmla="*/ 9716 w 221642"/>
                <a:gd name="connsiteY6" fmla="*/ 19431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42" h="19430">
                  <a:moveTo>
                    <a:pt x="9716" y="19431"/>
                  </a:moveTo>
                  <a:lnTo>
                    <a:pt x="211927" y="19431"/>
                  </a:lnTo>
                  <a:cubicBezTo>
                    <a:pt x="217304" y="19431"/>
                    <a:pt x="221643" y="15091"/>
                    <a:pt x="221643" y="9715"/>
                  </a:cubicBezTo>
                  <a:cubicBezTo>
                    <a:pt x="221643" y="4340"/>
                    <a:pt x="217304" y="0"/>
                    <a:pt x="211927" y="0"/>
                  </a:cubicBezTo>
                  <a:lnTo>
                    <a:pt x="9716" y="0"/>
                  </a:lnTo>
                  <a:cubicBezTo>
                    <a:pt x="4340" y="0"/>
                    <a:pt x="0" y="4340"/>
                    <a:pt x="0" y="9715"/>
                  </a:cubicBezTo>
                  <a:cubicBezTo>
                    <a:pt x="0" y="15091"/>
                    <a:pt x="4372" y="19431"/>
                    <a:pt x="9716" y="19431"/>
                  </a:cubicBezTo>
                  <a:close/>
                </a:path>
              </a:pathLst>
            </a:custGeom>
            <a:grpFill/>
            <a:ln w="3239" cap="flat">
              <a:noFill/>
              <a:prstDash val="solid"/>
              <a:miter/>
            </a:ln>
          </p:spPr>
          <p:txBody>
            <a:bodyPr rtlCol="0" anchor="ctr"/>
            <a:lstStyle/>
            <a:p>
              <a:endParaRPr lang="es-AR"/>
            </a:p>
          </p:txBody>
        </p:sp>
        <p:sp>
          <p:nvSpPr>
            <p:cNvPr id="182" name="Forma libre 181">
              <a:extLst>
                <a:ext uri="{FF2B5EF4-FFF2-40B4-BE49-F238E27FC236}">
                  <a16:creationId xmlns:a16="http://schemas.microsoft.com/office/drawing/2014/main" id="{A3699CBE-1F70-9F67-661B-C9E7329D941E}"/>
                </a:ext>
              </a:extLst>
            </p:cNvPr>
            <p:cNvSpPr/>
            <p:nvPr/>
          </p:nvSpPr>
          <p:spPr>
            <a:xfrm>
              <a:off x="19891677" y="2636745"/>
              <a:ext cx="59232" cy="19430"/>
            </a:xfrm>
            <a:custGeom>
              <a:avLst/>
              <a:gdLst>
                <a:gd name="connsiteX0" fmla="*/ 49517 w 59232"/>
                <a:gd name="connsiteY0" fmla="*/ 0 h 19430"/>
                <a:gd name="connsiteX1" fmla="*/ 9716 w 59232"/>
                <a:gd name="connsiteY1" fmla="*/ 0 h 19430"/>
                <a:gd name="connsiteX2" fmla="*/ 0 w 59232"/>
                <a:gd name="connsiteY2" fmla="*/ 9715 h 19430"/>
                <a:gd name="connsiteX3" fmla="*/ 9716 w 59232"/>
                <a:gd name="connsiteY3" fmla="*/ 19431 h 19430"/>
                <a:gd name="connsiteX4" fmla="*/ 49517 w 59232"/>
                <a:gd name="connsiteY4" fmla="*/ 19431 h 19430"/>
                <a:gd name="connsiteX5" fmla="*/ 59232 w 59232"/>
                <a:gd name="connsiteY5" fmla="*/ 9715 h 19430"/>
                <a:gd name="connsiteX6" fmla="*/ 49517 w 59232"/>
                <a:gd name="connsiteY6" fmla="*/ 0 h 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32" h="19430">
                  <a:moveTo>
                    <a:pt x="49517" y="0"/>
                  </a:moveTo>
                  <a:lnTo>
                    <a:pt x="9716" y="0"/>
                  </a:lnTo>
                  <a:cubicBezTo>
                    <a:pt x="4340" y="0"/>
                    <a:pt x="0" y="4340"/>
                    <a:pt x="0" y="9715"/>
                  </a:cubicBezTo>
                  <a:cubicBezTo>
                    <a:pt x="0" y="15092"/>
                    <a:pt x="4340" y="19431"/>
                    <a:pt x="9716" y="19431"/>
                  </a:cubicBezTo>
                  <a:lnTo>
                    <a:pt x="49517" y="19431"/>
                  </a:lnTo>
                  <a:cubicBezTo>
                    <a:pt x="54893" y="19431"/>
                    <a:pt x="59232" y="15092"/>
                    <a:pt x="59232" y="9715"/>
                  </a:cubicBezTo>
                  <a:cubicBezTo>
                    <a:pt x="59232" y="4340"/>
                    <a:pt x="54861" y="0"/>
                    <a:pt x="49517" y="0"/>
                  </a:cubicBezTo>
                  <a:close/>
                </a:path>
              </a:pathLst>
            </a:custGeom>
            <a:grpFill/>
            <a:ln w="3239" cap="flat">
              <a:noFill/>
              <a:prstDash val="solid"/>
              <a:miter/>
            </a:ln>
          </p:spPr>
          <p:txBody>
            <a:bodyPr rtlCol="0" anchor="ctr"/>
            <a:lstStyle/>
            <a:p>
              <a:endParaRPr lang="es-AR"/>
            </a:p>
          </p:txBody>
        </p:sp>
      </p:grpSp>
    </p:spTree>
    <p:extLst>
      <p:ext uri="{BB962C8B-B14F-4D97-AF65-F5344CB8AC3E}">
        <p14:creationId xmlns:p14="http://schemas.microsoft.com/office/powerpoint/2010/main" val="109654719"/>
      </p:ext>
    </p:extLst>
  </p:cSld>
  <p:clrMapOvr>
    <a:masterClrMapping/>
  </p:clrMapOvr>
</p:sld>
</file>

<file path=ppt/theme/theme1.xml><?xml version="1.0" encoding="utf-8"?>
<a:theme xmlns:a="http://schemas.openxmlformats.org/drawingml/2006/main" name="Tema de Office">
  <a:themeElements>
    <a:clrScheme name="WENERGY paleta">
      <a:dk1>
        <a:srgbClr val="000000"/>
      </a:dk1>
      <a:lt1>
        <a:srgbClr val="FFFFFF"/>
      </a:lt1>
      <a:dk2>
        <a:srgbClr val="919191"/>
      </a:dk2>
      <a:lt2>
        <a:srgbClr val="F2F2F2"/>
      </a:lt2>
      <a:accent1>
        <a:srgbClr val="EC8500"/>
      </a:accent1>
      <a:accent2>
        <a:srgbClr val="0894CA"/>
      </a:accent2>
      <a:accent3>
        <a:srgbClr val="0077C0"/>
      </a:accent3>
      <a:accent4>
        <a:srgbClr val="F6F6F6"/>
      </a:accent4>
      <a:accent5>
        <a:srgbClr val="A055F5"/>
      </a:accent5>
      <a:accent6>
        <a:srgbClr val="BE82FF"/>
      </a:accent6>
      <a:hlink>
        <a:srgbClr val="3F3F3F"/>
      </a:hlink>
      <a:folHlink>
        <a:srgbClr val="7500C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lnSpc>
            <a:spcPct val="90000"/>
          </a:lnSpc>
          <a:spcAft>
            <a:spcPts val="600"/>
          </a:spcAft>
          <a:defRPr sz="1200" dirty="0" smtClean="0">
            <a:latin typeface="NimbusSan" pitchFamily="2" charset="77"/>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FC0D504CB5448428719FFB86A1910A8" ma:contentTypeVersion="12" ma:contentTypeDescription="Crear nuevo documento." ma:contentTypeScope="" ma:versionID="9aa84b290e5486ca3b1405d69cc9874a">
  <xsd:schema xmlns:xsd="http://www.w3.org/2001/XMLSchema" xmlns:xs="http://www.w3.org/2001/XMLSchema" xmlns:p="http://schemas.microsoft.com/office/2006/metadata/properties" xmlns:ns2="622f08e0-8413-4b45-b266-7de9f2f6960d" xmlns:ns3="37e920d4-a932-4ae8-89e1-f080b08e8f00" targetNamespace="http://schemas.microsoft.com/office/2006/metadata/properties" ma:root="true" ma:fieldsID="107eff1c041f05f1e55491e4889aafec" ns2:_="" ns3:_="">
    <xsd:import namespace="622f08e0-8413-4b45-b266-7de9f2f6960d"/>
    <xsd:import namespace="37e920d4-a932-4ae8-89e1-f080b08e8f0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2f08e0-8413-4b45-b266-7de9f2f696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e920d4-a932-4ae8-89e1-f080b08e8f00"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e496d48f-dd66-4c69-b2a1-b610f537d0b3}" ma:internalName="TaxCatchAll" ma:showField="CatchAllData" ma:web="37e920d4-a932-4ae8-89e1-f080b08e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2f08e0-8413-4b45-b266-7de9f2f6960d">
      <Terms xmlns="http://schemas.microsoft.com/office/infopath/2007/PartnerControls"/>
    </lcf76f155ced4ddcb4097134ff3c332f>
    <TaxCatchAll xmlns="37e920d4-a932-4ae8-89e1-f080b08e8f00" xsi:nil="true"/>
  </documentManagement>
</p:properties>
</file>

<file path=customXml/itemProps1.xml><?xml version="1.0" encoding="utf-8"?>
<ds:datastoreItem xmlns:ds="http://schemas.openxmlformats.org/officeDocument/2006/customXml" ds:itemID="{A43D29CB-367A-4C23-990D-FD888B84E15B}">
  <ds:schemaRefs>
    <ds:schemaRef ds:uri="37e920d4-a932-4ae8-89e1-f080b08e8f00"/>
    <ds:schemaRef ds:uri="622f08e0-8413-4b45-b266-7de9f2f696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934AE0-5162-48F0-8D45-17EEEB9A991D}">
  <ds:schemaRefs>
    <ds:schemaRef ds:uri="http://schemas.microsoft.com/sharepoint/v3/contenttype/forms"/>
  </ds:schemaRefs>
</ds:datastoreItem>
</file>

<file path=customXml/itemProps3.xml><?xml version="1.0" encoding="utf-8"?>
<ds:datastoreItem xmlns:ds="http://schemas.openxmlformats.org/officeDocument/2006/customXml" ds:itemID="{90237DFB-103B-47D5-9C57-10DFEEF8A27F}">
  <ds:schemaRefs>
    <ds:schemaRef ds:uri="37e920d4-a932-4ae8-89e1-f080b08e8f00"/>
    <ds:schemaRef ds:uri="622f08e0-8413-4b45-b266-7de9f2f696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7</Notes>
  <HiddenSlides>2</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Tema de Office</vt:lpstr>
      <vt:lpstr>PowerPoint Presentation</vt:lpstr>
      <vt:lpstr>PowerPoint Presentation</vt:lpstr>
      <vt:lpstr>Contenido</vt:lpstr>
      <vt:lpstr>Objetivos</vt:lpstr>
      <vt:lpstr>¿A quién está dirigido?</vt:lpstr>
      <vt:lpstr>¿Qué perfil deben tener las mentees ?</vt:lpstr>
      <vt:lpstr>¿En qué consiste?</vt:lpstr>
      <vt:lpstr>Cronograma</vt:lpstr>
      <vt:lpstr>Próximos Pasos</vt:lpstr>
      <vt:lpstr>Para más información sobre este programa</vt:lpstr>
      <vt:lpstr>PowerPoint Presentation</vt:lpstr>
      <vt:lpstr>PowerPoint Presentation</vt:lpstr>
      <vt:lpstr>Datos globales  que sustentan la iniciativa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DAlessandro, Paula</dc:creator>
  <cp:revision>1</cp:revision>
  <dcterms:created xsi:type="dcterms:W3CDTF">2024-02-29T13:01:43Z</dcterms:created>
  <dcterms:modified xsi:type="dcterms:W3CDTF">2024-03-11T14:13:16Z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0x010100AFC0D504CB5448428719FFB86A1910A8</vt:lpwstr>
  </property>
  <property fmtid="{D5CDD505-2E9C-101B-9397-08002B2CF9AE}" pid="3" name="MediaServiceImageTags">
    <vt:lpwstr/>
  </property>
</Properties>
</file>